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4"/>
  </p:sldMasterIdLst>
  <p:notesMasterIdLst>
    <p:notesMasterId r:id="rId27"/>
  </p:notesMasterIdLst>
  <p:sldIdLst>
    <p:sldId id="256" r:id="rId5"/>
    <p:sldId id="258" r:id="rId6"/>
    <p:sldId id="268" r:id="rId7"/>
    <p:sldId id="283" r:id="rId8"/>
    <p:sldId id="269" r:id="rId9"/>
    <p:sldId id="259" r:id="rId10"/>
    <p:sldId id="270" r:id="rId11"/>
    <p:sldId id="272" r:id="rId12"/>
    <p:sldId id="281" r:id="rId13"/>
    <p:sldId id="282" r:id="rId14"/>
    <p:sldId id="263" r:id="rId15"/>
    <p:sldId id="273" r:id="rId16"/>
    <p:sldId id="274" r:id="rId17"/>
    <p:sldId id="279" r:id="rId18"/>
    <p:sldId id="280" r:id="rId19"/>
    <p:sldId id="260" r:id="rId20"/>
    <p:sldId id="275" r:id="rId21"/>
    <p:sldId id="276" r:id="rId22"/>
    <p:sldId id="261" r:id="rId23"/>
    <p:sldId id="277" r:id="rId24"/>
    <p:sldId id="278" r:id="rId25"/>
    <p:sldId id="26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B02DBF-EBBC-4F09-97F7-44755E6E774A}" v="5" dt="2025-02-12T23:37:47.2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54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andro Soro" userId="ed4e9872-d7dc-4a08-bf0a-1d9a9d22d7c8" providerId="ADAL" clId="{77B02DBF-EBBC-4F09-97F7-44755E6E774A}"/>
    <pc:docChg chg="undo custSel modSld modMainMaster">
      <pc:chgData name="Alessandro Soro" userId="ed4e9872-d7dc-4a08-bf0a-1d9a9d22d7c8" providerId="ADAL" clId="{77B02DBF-EBBC-4F09-97F7-44755E6E774A}" dt="2025-02-12T23:37:47.211" v="130"/>
      <pc:docMkLst>
        <pc:docMk/>
      </pc:docMkLst>
      <pc:sldChg chg="modSp mod">
        <pc:chgData name="Alessandro Soro" userId="ed4e9872-d7dc-4a08-bf0a-1d9a9d22d7c8" providerId="ADAL" clId="{77B02DBF-EBBC-4F09-97F7-44755E6E774A}" dt="2025-02-12T23:29:31.243" v="9" actId="20577"/>
        <pc:sldMkLst>
          <pc:docMk/>
          <pc:sldMk cId="1487118149" sldId="256"/>
        </pc:sldMkLst>
        <pc:spChg chg="mod">
          <ac:chgData name="Alessandro Soro" userId="ed4e9872-d7dc-4a08-bf0a-1d9a9d22d7c8" providerId="ADAL" clId="{77B02DBF-EBBC-4F09-97F7-44755E6E774A}" dt="2025-02-12T23:29:31.243" v="9" actId="20577"/>
          <ac:spMkLst>
            <pc:docMk/>
            <pc:sldMk cId="1487118149" sldId="256"/>
            <ac:spMk id="3" creationId="{5D1EAFF8-497A-919F-D706-D0D3C6D71A23}"/>
          </ac:spMkLst>
        </pc:spChg>
      </pc:sldChg>
      <pc:sldChg chg="addSp modSp mod">
        <pc:chgData name="Alessandro Soro" userId="ed4e9872-d7dc-4a08-bf0a-1d9a9d22d7c8" providerId="ADAL" clId="{77B02DBF-EBBC-4F09-97F7-44755E6E774A}" dt="2025-02-12T23:37:19.996" v="126" actId="20577"/>
        <pc:sldMkLst>
          <pc:docMk/>
          <pc:sldMk cId="1305665654" sldId="258"/>
        </pc:sldMkLst>
        <pc:spChg chg="add mod">
          <ac:chgData name="Alessandro Soro" userId="ed4e9872-d7dc-4a08-bf0a-1d9a9d22d7c8" providerId="ADAL" clId="{77B02DBF-EBBC-4F09-97F7-44755E6E774A}" dt="2025-02-12T23:37:19.996" v="126" actId="20577"/>
          <ac:spMkLst>
            <pc:docMk/>
            <pc:sldMk cId="1305665654" sldId="258"/>
            <ac:spMk id="4" creationId="{A7888D8B-1005-95F2-632A-C0FEDF8F9030}"/>
          </ac:spMkLst>
        </pc:spChg>
      </pc:sldChg>
      <pc:sldChg chg="addSp modSp">
        <pc:chgData name="Alessandro Soro" userId="ed4e9872-d7dc-4a08-bf0a-1d9a9d22d7c8" providerId="ADAL" clId="{77B02DBF-EBBC-4F09-97F7-44755E6E774A}" dt="2025-02-12T23:37:43.386" v="127"/>
        <pc:sldMkLst>
          <pc:docMk/>
          <pc:sldMk cId="946233300" sldId="259"/>
        </pc:sldMkLst>
        <pc:spChg chg="add mod">
          <ac:chgData name="Alessandro Soro" userId="ed4e9872-d7dc-4a08-bf0a-1d9a9d22d7c8" providerId="ADAL" clId="{77B02DBF-EBBC-4F09-97F7-44755E6E774A}" dt="2025-02-12T23:37:43.386" v="127"/>
          <ac:spMkLst>
            <pc:docMk/>
            <pc:sldMk cId="946233300" sldId="259"/>
            <ac:spMk id="4" creationId="{99A6DC81-639A-05F6-33A0-AF6DFB141029}"/>
          </ac:spMkLst>
        </pc:spChg>
      </pc:sldChg>
      <pc:sldChg chg="addSp modSp">
        <pc:chgData name="Alessandro Soro" userId="ed4e9872-d7dc-4a08-bf0a-1d9a9d22d7c8" providerId="ADAL" clId="{77B02DBF-EBBC-4F09-97F7-44755E6E774A}" dt="2025-02-12T23:37:45.988" v="129"/>
        <pc:sldMkLst>
          <pc:docMk/>
          <pc:sldMk cId="2641484790" sldId="260"/>
        </pc:sldMkLst>
        <pc:spChg chg="add mod">
          <ac:chgData name="Alessandro Soro" userId="ed4e9872-d7dc-4a08-bf0a-1d9a9d22d7c8" providerId="ADAL" clId="{77B02DBF-EBBC-4F09-97F7-44755E6E774A}" dt="2025-02-12T23:37:45.988" v="129"/>
          <ac:spMkLst>
            <pc:docMk/>
            <pc:sldMk cId="2641484790" sldId="260"/>
            <ac:spMk id="4" creationId="{B692B31C-C9CF-D93C-4C9C-91C62E3887F1}"/>
          </ac:spMkLst>
        </pc:spChg>
      </pc:sldChg>
      <pc:sldChg chg="addSp modSp">
        <pc:chgData name="Alessandro Soro" userId="ed4e9872-d7dc-4a08-bf0a-1d9a9d22d7c8" providerId="ADAL" clId="{77B02DBF-EBBC-4F09-97F7-44755E6E774A}" dt="2025-02-12T23:37:47.211" v="130"/>
        <pc:sldMkLst>
          <pc:docMk/>
          <pc:sldMk cId="2868490455" sldId="261"/>
        </pc:sldMkLst>
        <pc:spChg chg="add mod">
          <ac:chgData name="Alessandro Soro" userId="ed4e9872-d7dc-4a08-bf0a-1d9a9d22d7c8" providerId="ADAL" clId="{77B02DBF-EBBC-4F09-97F7-44755E6E774A}" dt="2025-02-12T23:37:47.211" v="130"/>
          <ac:spMkLst>
            <pc:docMk/>
            <pc:sldMk cId="2868490455" sldId="261"/>
            <ac:spMk id="4" creationId="{168CFC5C-461D-1C59-F851-464308C5869C}"/>
          </ac:spMkLst>
        </pc:spChg>
      </pc:sldChg>
      <pc:sldChg chg="addSp modSp">
        <pc:chgData name="Alessandro Soro" userId="ed4e9872-d7dc-4a08-bf0a-1d9a9d22d7c8" providerId="ADAL" clId="{77B02DBF-EBBC-4F09-97F7-44755E6E774A}" dt="2025-02-12T23:37:44.529" v="128"/>
        <pc:sldMkLst>
          <pc:docMk/>
          <pc:sldMk cId="2102088283" sldId="263"/>
        </pc:sldMkLst>
        <pc:spChg chg="add mod">
          <ac:chgData name="Alessandro Soro" userId="ed4e9872-d7dc-4a08-bf0a-1d9a9d22d7c8" providerId="ADAL" clId="{77B02DBF-EBBC-4F09-97F7-44755E6E774A}" dt="2025-02-12T23:37:44.529" v="128"/>
          <ac:spMkLst>
            <pc:docMk/>
            <pc:sldMk cId="2102088283" sldId="263"/>
            <ac:spMk id="4" creationId="{23A0F97C-EDD8-9D0B-ED28-109AAC6B2B29}"/>
          </ac:spMkLst>
        </pc:spChg>
      </pc:sldChg>
      <pc:sldChg chg="modSp mod">
        <pc:chgData name="Alessandro Soro" userId="ed4e9872-d7dc-4a08-bf0a-1d9a9d22d7c8" providerId="ADAL" clId="{77B02DBF-EBBC-4F09-97F7-44755E6E774A}" dt="2025-02-12T23:36:40.095" v="94" actId="20577"/>
        <pc:sldMkLst>
          <pc:docMk/>
          <pc:sldMk cId="2634464022" sldId="267"/>
        </pc:sldMkLst>
        <pc:spChg chg="mod">
          <ac:chgData name="Alessandro Soro" userId="ed4e9872-d7dc-4a08-bf0a-1d9a9d22d7c8" providerId="ADAL" clId="{77B02DBF-EBBC-4F09-97F7-44755E6E774A}" dt="2025-02-12T23:35:18.336" v="56" actId="20577"/>
          <ac:spMkLst>
            <pc:docMk/>
            <pc:sldMk cId="2634464022" sldId="267"/>
            <ac:spMk id="2" creationId="{5385F427-4E73-D4F8-0E22-AFA1C2A034DD}"/>
          </ac:spMkLst>
        </pc:spChg>
        <pc:spChg chg="mod">
          <ac:chgData name="Alessandro Soro" userId="ed4e9872-d7dc-4a08-bf0a-1d9a9d22d7c8" providerId="ADAL" clId="{77B02DBF-EBBC-4F09-97F7-44755E6E774A}" dt="2025-02-12T23:36:40.095" v="94" actId="20577"/>
          <ac:spMkLst>
            <pc:docMk/>
            <pc:sldMk cId="2634464022" sldId="267"/>
            <ac:spMk id="3" creationId="{A62F72C0-67E7-C5A6-4806-DB11532326F3}"/>
          </ac:spMkLst>
        </pc:spChg>
      </pc:sldChg>
      <pc:sldMasterChg chg="addSp delSp modSp mod">
        <pc:chgData name="Alessandro Soro" userId="ed4e9872-d7dc-4a08-bf0a-1d9a9d22d7c8" providerId="ADAL" clId="{77B02DBF-EBBC-4F09-97F7-44755E6E774A}" dt="2025-02-12T23:34:02.731" v="50" actId="478"/>
        <pc:sldMasterMkLst>
          <pc:docMk/>
          <pc:sldMasterMk cId="206560484" sldId="2147483713"/>
        </pc:sldMasterMkLst>
        <pc:spChg chg="add del">
          <ac:chgData name="Alessandro Soro" userId="ed4e9872-d7dc-4a08-bf0a-1d9a9d22d7c8" providerId="ADAL" clId="{77B02DBF-EBBC-4F09-97F7-44755E6E774A}" dt="2025-02-12T23:34:02.731" v="50" actId="478"/>
          <ac:spMkLst>
            <pc:docMk/>
            <pc:sldMasterMk cId="206560484" sldId="2147483713"/>
            <ac:spMk id="4" creationId="{00000000-0000-0000-0000-000000000000}"/>
          </ac:spMkLst>
        </pc:spChg>
        <pc:spChg chg="mod">
          <ac:chgData name="Alessandro Soro" userId="ed4e9872-d7dc-4a08-bf0a-1d9a9d22d7c8" providerId="ADAL" clId="{77B02DBF-EBBC-4F09-97F7-44755E6E774A}" dt="2025-02-12T23:34:02.182" v="49" actId="1076"/>
          <ac:spMkLst>
            <pc:docMk/>
            <pc:sldMasterMk cId="206560484" sldId="2147483713"/>
            <ac:spMk id="5" creationId="{00000000-0000-0000-0000-000000000000}"/>
          </ac:spMkLst>
        </pc:spChg>
        <pc:spChg chg="mod">
          <ac:chgData name="Alessandro Soro" userId="ed4e9872-d7dc-4a08-bf0a-1d9a9d22d7c8" providerId="ADAL" clId="{77B02DBF-EBBC-4F09-97F7-44755E6E774A}" dt="2025-02-12T23:34:01.037" v="47" actId="1076"/>
          <ac:spMkLst>
            <pc:docMk/>
            <pc:sldMasterMk cId="206560484" sldId="2147483713"/>
            <ac:spMk id="6" creationId="{00000000-0000-0000-0000-000000000000}"/>
          </ac:spMkLst>
        </pc:spChg>
        <pc:spChg chg="mod">
          <ac:chgData name="Alessandro Soro" userId="ed4e9872-d7dc-4a08-bf0a-1d9a9d22d7c8" providerId="ADAL" clId="{77B02DBF-EBBC-4F09-97F7-44755E6E774A}" dt="2025-02-12T23:32:12.400" v="12" actId="1076"/>
          <ac:spMkLst>
            <pc:docMk/>
            <pc:sldMasterMk cId="206560484" sldId="2147483713"/>
            <ac:spMk id="7" creationId="{00000000-0000-0000-0000-000000000000}"/>
          </ac:spMkLst>
        </pc:spChg>
      </pc:sldMasterChg>
    </pc:docChg>
  </pc:docChgLst>
  <pc:docChgLst>
    <pc:chgData name="Alessandro Soro" userId="ed4e9872-d7dc-4a08-bf0a-1d9a9d22d7c8" providerId="ADAL" clId="{8371407D-CAF3-4CCF-8F89-4075A700025B}"/>
    <pc:docChg chg="delSld modSld">
      <pc:chgData name="Alessandro Soro" userId="ed4e9872-d7dc-4a08-bf0a-1d9a9d22d7c8" providerId="ADAL" clId="{8371407D-CAF3-4CCF-8F89-4075A700025B}" dt="2024-03-07T00:41:39.727" v="57" actId="20577"/>
      <pc:docMkLst>
        <pc:docMk/>
      </pc:docMkLst>
      <pc:sldChg chg="modSp mod">
        <pc:chgData name="Alessandro Soro" userId="ed4e9872-d7dc-4a08-bf0a-1d9a9d22d7c8" providerId="ADAL" clId="{8371407D-CAF3-4CCF-8F89-4075A700025B}" dt="2024-03-07T00:38:13.440" v="5" actId="20577"/>
        <pc:sldMkLst>
          <pc:docMk/>
          <pc:sldMk cId="1487118149" sldId="256"/>
        </pc:sldMkLst>
      </pc:sldChg>
      <pc:sldChg chg="modSp mod">
        <pc:chgData name="Alessandro Soro" userId="ed4e9872-d7dc-4a08-bf0a-1d9a9d22d7c8" providerId="ADAL" clId="{8371407D-CAF3-4CCF-8F89-4075A700025B}" dt="2024-03-07T00:41:21.455" v="45" actId="20577"/>
        <pc:sldMkLst>
          <pc:docMk/>
          <pc:sldMk cId="1305665654" sldId="258"/>
        </pc:sldMkLst>
      </pc:sldChg>
      <pc:sldChg chg="modSp mod">
        <pc:chgData name="Alessandro Soro" userId="ed4e9872-d7dc-4a08-bf0a-1d9a9d22d7c8" providerId="ADAL" clId="{8371407D-CAF3-4CCF-8F89-4075A700025B}" dt="2024-03-07T00:41:26.855" v="48" actId="20577"/>
        <pc:sldMkLst>
          <pc:docMk/>
          <pc:sldMk cId="946233300" sldId="259"/>
        </pc:sldMkLst>
      </pc:sldChg>
      <pc:sldChg chg="modSp mod">
        <pc:chgData name="Alessandro Soro" userId="ed4e9872-d7dc-4a08-bf0a-1d9a9d22d7c8" providerId="ADAL" clId="{8371407D-CAF3-4CCF-8F89-4075A700025B}" dt="2024-03-07T00:41:35.415" v="54" actId="20577"/>
        <pc:sldMkLst>
          <pc:docMk/>
          <pc:sldMk cId="2641484790" sldId="260"/>
        </pc:sldMkLst>
      </pc:sldChg>
      <pc:sldChg chg="modSp mod">
        <pc:chgData name="Alessandro Soro" userId="ed4e9872-d7dc-4a08-bf0a-1d9a9d22d7c8" providerId="ADAL" clId="{8371407D-CAF3-4CCF-8F89-4075A700025B}" dt="2024-03-07T00:41:39.727" v="57" actId="20577"/>
        <pc:sldMkLst>
          <pc:docMk/>
          <pc:sldMk cId="2868490455" sldId="261"/>
        </pc:sldMkLst>
      </pc:sldChg>
      <pc:sldChg chg="modSp mod">
        <pc:chgData name="Alessandro Soro" userId="ed4e9872-d7dc-4a08-bf0a-1d9a9d22d7c8" providerId="ADAL" clId="{8371407D-CAF3-4CCF-8F89-4075A700025B}" dt="2024-03-07T00:41:30.887" v="51" actId="20577"/>
        <pc:sldMkLst>
          <pc:docMk/>
          <pc:sldMk cId="2102088283" sldId="263"/>
        </pc:sldMkLst>
      </pc:sldChg>
      <pc:sldChg chg="del">
        <pc:chgData name="Alessandro Soro" userId="ed4e9872-d7dc-4a08-bf0a-1d9a9d22d7c8" providerId="ADAL" clId="{8371407D-CAF3-4CCF-8F89-4075A700025B}" dt="2024-03-07T00:41:15.880" v="42" actId="47"/>
        <pc:sldMkLst>
          <pc:docMk/>
          <pc:sldMk cId="199075297" sldId="264"/>
        </pc:sldMkLst>
      </pc:sldChg>
      <pc:sldChg chg="del">
        <pc:chgData name="Alessandro Soro" userId="ed4e9872-d7dc-4a08-bf0a-1d9a9d22d7c8" providerId="ADAL" clId="{8371407D-CAF3-4CCF-8F89-4075A700025B}" dt="2024-03-07T00:41:15.880" v="42" actId="47"/>
        <pc:sldMkLst>
          <pc:docMk/>
          <pc:sldMk cId="3862820647" sldId="265"/>
        </pc:sldMkLst>
      </pc:sldChg>
      <pc:sldChg chg="del">
        <pc:chgData name="Alessandro Soro" userId="ed4e9872-d7dc-4a08-bf0a-1d9a9d22d7c8" providerId="ADAL" clId="{8371407D-CAF3-4CCF-8F89-4075A700025B}" dt="2024-03-07T00:41:15.880" v="42" actId="47"/>
        <pc:sldMkLst>
          <pc:docMk/>
          <pc:sldMk cId="715177616" sldId="26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DCBC80-9E2A-483A-9F8B-BC287280D40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B66CD06-8874-477E-972F-5EDC8FC3918E}">
      <dgm:prSet/>
      <dgm:spPr/>
      <dgm:t>
        <a:bodyPr/>
        <a:lstStyle/>
        <a:p>
          <a:r>
            <a:rPr lang="en-AU" b="1"/>
            <a:t>As a student, I want to create an account using my email and password so that I can use the application securely.</a:t>
          </a:r>
          <a:endParaRPr lang="en-US"/>
        </a:p>
      </dgm:t>
    </dgm:pt>
    <dgm:pt modelId="{C0DAD557-1966-45EB-BFEC-05CA0AE60E0E}" type="parTrans" cxnId="{9034205A-74A0-4BDF-82B3-B61BC33DE4B1}">
      <dgm:prSet/>
      <dgm:spPr/>
      <dgm:t>
        <a:bodyPr/>
        <a:lstStyle/>
        <a:p>
          <a:endParaRPr lang="en-US"/>
        </a:p>
      </dgm:t>
    </dgm:pt>
    <dgm:pt modelId="{BB6574F5-7196-44D3-8E69-A53AF8E99955}" type="sibTrans" cxnId="{9034205A-74A0-4BDF-82B3-B61BC33DE4B1}">
      <dgm:prSet/>
      <dgm:spPr/>
      <dgm:t>
        <a:bodyPr/>
        <a:lstStyle/>
        <a:p>
          <a:endParaRPr lang="en-US"/>
        </a:p>
      </dgm:t>
    </dgm:pt>
    <dgm:pt modelId="{7C05F487-70D1-48C2-8F02-BF3116C98642}">
      <dgm:prSet/>
      <dgm:spPr/>
      <dgm:t>
        <a:bodyPr/>
        <a:lstStyle/>
        <a:p>
          <a:r>
            <a:rPr lang="en-AU" b="1"/>
            <a:t>As a student, I want to log in to my account so that I can access my saved units and predictions.</a:t>
          </a:r>
          <a:endParaRPr lang="en-US"/>
        </a:p>
      </dgm:t>
    </dgm:pt>
    <dgm:pt modelId="{CE66111E-9FE9-430C-B7E1-EFABC117C74D}" type="parTrans" cxnId="{763DB6A5-60B6-4BAB-A845-4A8DD117A215}">
      <dgm:prSet/>
      <dgm:spPr/>
      <dgm:t>
        <a:bodyPr/>
        <a:lstStyle/>
        <a:p>
          <a:endParaRPr lang="en-US"/>
        </a:p>
      </dgm:t>
    </dgm:pt>
    <dgm:pt modelId="{B673AD7E-AAFD-45AE-9A86-42522848A022}" type="sibTrans" cxnId="{763DB6A5-60B6-4BAB-A845-4A8DD117A215}">
      <dgm:prSet/>
      <dgm:spPr/>
      <dgm:t>
        <a:bodyPr/>
        <a:lstStyle/>
        <a:p>
          <a:endParaRPr lang="en-US"/>
        </a:p>
      </dgm:t>
    </dgm:pt>
    <dgm:pt modelId="{72BC21D2-1F31-466C-9432-B103855801AA}">
      <dgm:prSet/>
      <dgm:spPr/>
      <dgm:t>
        <a:bodyPr/>
        <a:lstStyle/>
        <a:p>
          <a:r>
            <a:rPr lang="en-AU" b="1"/>
            <a:t>As a student, I want to input my current and past units with grades and study effort so that I can receive accurate grade predictions.</a:t>
          </a:r>
          <a:endParaRPr lang="en-US"/>
        </a:p>
      </dgm:t>
    </dgm:pt>
    <dgm:pt modelId="{00F570A4-BD13-4B87-ABE6-D8FC051089FD}" type="parTrans" cxnId="{E59864F2-EB5B-4B4D-8721-8CDCA2B62169}">
      <dgm:prSet/>
      <dgm:spPr/>
      <dgm:t>
        <a:bodyPr/>
        <a:lstStyle/>
        <a:p>
          <a:endParaRPr lang="en-US"/>
        </a:p>
      </dgm:t>
    </dgm:pt>
    <dgm:pt modelId="{DE1654B1-00DA-4A96-BE43-21160367B3EE}" type="sibTrans" cxnId="{E59864F2-EB5B-4B4D-8721-8CDCA2B62169}">
      <dgm:prSet/>
      <dgm:spPr/>
      <dgm:t>
        <a:bodyPr/>
        <a:lstStyle/>
        <a:p>
          <a:endParaRPr lang="en-US"/>
        </a:p>
      </dgm:t>
    </dgm:pt>
    <dgm:pt modelId="{41F11FDB-0771-4CE4-8D92-4C7F6363F524}">
      <dgm:prSet/>
      <dgm:spPr/>
      <dgm:t>
        <a:bodyPr/>
        <a:lstStyle/>
        <a:p>
          <a:r>
            <a:rPr lang="en-AU" b="1"/>
            <a:t>As a student, I want to view predictions based on data entered so that I can understand my potential grade.</a:t>
          </a:r>
          <a:endParaRPr lang="en-US"/>
        </a:p>
      </dgm:t>
    </dgm:pt>
    <dgm:pt modelId="{A8F1E4EE-DC96-4649-BA3C-0BCBB0CBB33A}" type="parTrans" cxnId="{51D251DC-CC94-4FAE-BF15-D613CBC4E89E}">
      <dgm:prSet/>
      <dgm:spPr/>
      <dgm:t>
        <a:bodyPr/>
        <a:lstStyle/>
        <a:p>
          <a:endParaRPr lang="en-US"/>
        </a:p>
      </dgm:t>
    </dgm:pt>
    <dgm:pt modelId="{673F2CD5-4657-4D37-BDEF-1D93491A3BEF}" type="sibTrans" cxnId="{51D251DC-CC94-4FAE-BF15-D613CBC4E89E}">
      <dgm:prSet/>
      <dgm:spPr/>
      <dgm:t>
        <a:bodyPr/>
        <a:lstStyle/>
        <a:p>
          <a:endParaRPr lang="en-US"/>
        </a:p>
      </dgm:t>
    </dgm:pt>
    <dgm:pt modelId="{148EBC23-A8DE-4987-996E-C1E848C98E4F}">
      <dgm:prSet/>
      <dgm:spPr/>
      <dgm:t>
        <a:bodyPr/>
        <a:lstStyle/>
        <a:p>
          <a:r>
            <a:rPr lang="en-AU" b="1"/>
            <a:t>As a student, I want to edit or delete unit entries so that my data stays up to date.</a:t>
          </a:r>
          <a:endParaRPr lang="en-US"/>
        </a:p>
      </dgm:t>
    </dgm:pt>
    <dgm:pt modelId="{F2290510-67D6-44AF-A0A9-8D26E4AE16B7}" type="parTrans" cxnId="{D8C18535-3C38-4065-AEA8-193D78DC2E48}">
      <dgm:prSet/>
      <dgm:spPr/>
      <dgm:t>
        <a:bodyPr/>
        <a:lstStyle/>
        <a:p>
          <a:endParaRPr lang="en-US"/>
        </a:p>
      </dgm:t>
    </dgm:pt>
    <dgm:pt modelId="{C2719001-693E-486A-95D4-14FE290D92EB}" type="sibTrans" cxnId="{D8C18535-3C38-4065-AEA8-193D78DC2E48}">
      <dgm:prSet/>
      <dgm:spPr/>
      <dgm:t>
        <a:bodyPr/>
        <a:lstStyle/>
        <a:p>
          <a:endParaRPr lang="en-US"/>
        </a:p>
      </dgm:t>
    </dgm:pt>
    <dgm:pt modelId="{AD29BAF0-92AD-447A-A821-5ECB6E45C2F2}">
      <dgm:prSet/>
      <dgm:spPr/>
      <dgm:t>
        <a:bodyPr/>
        <a:lstStyle/>
        <a:p>
          <a:r>
            <a:rPr lang="en-AU" b="1"/>
            <a:t>As a student, I want to receive confirmation after saving/updating data so that I know it worked.</a:t>
          </a:r>
          <a:endParaRPr lang="en-US"/>
        </a:p>
      </dgm:t>
    </dgm:pt>
    <dgm:pt modelId="{6FCA3EDD-230B-4553-AFFC-B17E9BC69DFC}" type="parTrans" cxnId="{5B91A71D-9657-47E8-AB3E-5F13203864E0}">
      <dgm:prSet/>
      <dgm:spPr/>
      <dgm:t>
        <a:bodyPr/>
        <a:lstStyle/>
        <a:p>
          <a:endParaRPr lang="en-US"/>
        </a:p>
      </dgm:t>
    </dgm:pt>
    <dgm:pt modelId="{C689FC47-B318-45AD-A321-8565D56F9025}" type="sibTrans" cxnId="{5B91A71D-9657-47E8-AB3E-5F13203864E0}">
      <dgm:prSet/>
      <dgm:spPr/>
      <dgm:t>
        <a:bodyPr/>
        <a:lstStyle/>
        <a:p>
          <a:endParaRPr lang="en-US"/>
        </a:p>
      </dgm:t>
    </dgm:pt>
    <dgm:pt modelId="{3796FA84-F01A-4F83-A6B3-FF58581E166B}" type="pres">
      <dgm:prSet presAssocID="{C7DCBC80-9E2A-483A-9F8B-BC287280D40B}" presName="root" presStyleCnt="0">
        <dgm:presLayoutVars>
          <dgm:dir/>
          <dgm:resizeHandles val="exact"/>
        </dgm:presLayoutVars>
      </dgm:prSet>
      <dgm:spPr/>
    </dgm:pt>
    <dgm:pt modelId="{CB6CE45F-4573-42E9-8097-D5F624949766}" type="pres">
      <dgm:prSet presAssocID="{1B66CD06-8874-477E-972F-5EDC8FC3918E}" presName="compNode" presStyleCnt="0"/>
      <dgm:spPr/>
    </dgm:pt>
    <dgm:pt modelId="{5BEBC13A-20ED-4C53-B67E-5AAC732A3F03}" type="pres">
      <dgm:prSet presAssocID="{1B66CD06-8874-477E-972F-5EDC8FC3918E}" presName="bgRect" presStyleLbl="bgShp" presStyleIdx="0" presStyleCnt="6"/>
      <dgm:spPr/>
    </dgm:pt>
    <dgm:pt modelId="{7848C405-6C62-4DE3-8E00-B01DBA2C8359}" type="pres">
      <dgm:prSet presAssocID="{1B66CD06-8874-477E-972F-5EDC8FC3918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35F92400-B83B-47E8-AFF6-D953C1999CB0}" type="pres">
      <dgm:prSet presAssocID="{1B66CD06-8874-477E-972F-5EDC8FC3918E}" presName="spaceRect" presStyleCnt="0"/>
      <dgm:spPr/>
    </dgm:pt>
    <dgm:pt modelId="{63D9C9F1-9A51-4E88-8039-577F39C55ED5}" type="pres">
      <dgm:prSet presAssocID="{1B66CD06-8874-477E-972F-5EDC8FC3918E}" presName="parTx" presStyleLbl="revTx" presStyleIdx="0" presStyleCnt="6">
        <dgm:presLayoutVars>
          <dgm:chMax val="0"/>
          <dgm:chPref val="0"/>
        </dgm:presLayoutVars>
      </dgm:prSet>
      <dgm:spPr/>
    </dgm:pt>
    <dgm:pt modelId="{29EAFFFB-3879-4C66-B376-8A17FEDCAA63}" type="pres">
      <dgm:prSet presAssocID="{BB6574F5-7196-44D3-8E69-A53AF8E99955}" presName="sibTrans" presStyleCnt="0"/>
      <dgm:spPr/>
    </dgm:pt>
    <dgm:pt modelId="{CEF056E0-F3C5-4607-BC1D-A8021CEDA3F9}" type="pres">
      <dgm:prSet presAssocID="{7C05F487-70D1-48C2-8F02-BF3116C98642}" presName="compNode" presStyleCnt="0"/>
      <dgm:spPr/>
    </dgm:pt>
    <dgm:pt modelId="{21E65C4D-6DD2-4D5D-ACAD-25D9DB8E42F3}" type="pres">
      <dgm:prSet presAssocID="{7C05F487-70D1-48C2-8F02-BF3116C98642}" presName="bgRect" presStyleLbl="bgShp" presStyleIdx="1" presStyleCnt="6"/>
      <dgm:spPr/>
    </dgm:pt>
    <dgm:pt modelId="{5AAFFABC-5BCC-4C0B-AFF4-F9886CE35046}" type="pres">
      <dgm:prSet presAssocID="{7C05F487-70D1-48C2-8F02-BF3116C9864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A4CAD73-53E8-4309-A847-DB4F02F647FF}" type="pres">
      <dgm:prSet presAssocID="{7C05F487-70D1-48C2-8F02-BF3116C98642}" presName="spaceRect" presStyleCnt="0"/>
      <dgm:spPr/>
    </dgm:pt>
    <dgm:pt modelId="{4B3E96B2-57EF-482E-B722-ACC1CF61C200}" type="pres">
      <dgm:prSet presAssocID="{7C05F487-70D1-48C2-8F02-BF3116C98642}" presName="parTx" presStyleLbl="revTx" presStyleIdx="1" presStyleCnt="6">
        <dgm:presLayoutVars>
          <dgm:chMax val="0"/>
          <dgm:chPref val="0"/>
        </dgm:presLayoutVars>
      </dgm:prSet>
      <dgm:spPr/>
    </dgm:pt>
    <dgm:pt modelId="{AE51B39E-4A85-4BAD-8527-20BF778A1BEF}" type="pres">
      <dgm:prSet presAssocID="{B673AD7E-AAFD-45AE-9A86-42522848A022}" presName="sibTrans" presStyleCnt="0"/>
      <dgm:spPr/>
    </dgm:pt>
    <dgm:pt modelId="{4848FCDF-5948-46E2-8C2E-5341FE4CA413}" type="pres">
      <dgm:prSet presAssocID="{72BC21D2-1F31-466C-9432-B103855801AA}" presName="compNode" presStyleCnt="0"/>
      <dgm:spPr/>
    </dgm:pt>
    <dgm:pt modelId="{CD940C12-67B2-4BF4-861D-1A36AF370833}" type="pres">
      <dgm:prSet presAssocID="{72BC21D2-1F31-466C-9432-B103855801AA}" presName="bgRect" presStyleLbl="bgShp" presStyleIdx="2" presStyleCnt="6"/>
      <dgm:spPr/>
    </dgm:pt>
    <dgm:pt modelId="{4FED02BC-ADE8-482E-8DE9-F2AC60B8C9C8}" type="pres">
      <dgm:prSet presAssocID="{72BC21D2-1F31-466C-9432-B103855801A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437BD91E-8A26-4EB6-BB8A-4450C2CEDB1F}" type="pres">
      <dgm:prSet presAssocID="{72BC21D2-1F31-466C-9432-B103855801AA}" presName="spaceRect" presStyleCnt="0"/>
      <dgm:spPr/>
    </dgm:pt>
    <dgm:pt modelId="{139FF444-0DB0-4BDE-AA81-7CB6B4CE849D}" type="pres">
      <dgm:prSet presAssocID="{72BC21D2-1F31-466C-9432-B103855801AA}" presName="parTx" presStyleLbl="revTx" presStyleIdx="2" presStyleCnt="6">
        <dgm:presLayoutVars>
          <dgm:chMax val="0"/>
          <dgm:chPref val="0"/>
        </dgm:presLayoutVars>
      </dgm:prSet>
      <dgm:spPr/>
    </dgm:pt>
    <dgm:pt modelId="{BE1E93BF-2C64-40EE-AB73-47CC3B283434}" type="pres">
      <dgm:prSet presAssocID="{DE1654B1-00DA-4A96-BE43-21160367B3EE}" presName="sibTrans" presStyleCnt="0"/>
      <dgm:spPr/>
    </dgm:pt>
    <dgm:pt modelId="{6E72F3E2-4AA4-4BE4-ACF7-F3CF2AC2EBBC}" type="pres">
      <dgm:prSet presAssocID="{41F11FDB-0771-4CE4-8D92-4C7F6363F524}" presName="compNode" presStyleCnt="0"/>
      <dgm:spPr/>
    </dgm:pt>
    <dgm:pt modelId="{0CFF8AB8-4124-4898-9B60-DA95E73621AA}" type="pres">
      <dgm:prSet presAssocID="{41F11FDB-0771-4CE4-8D92-4C7F6363F524}" presName="bgRect" presStyleLbl="bgShp" presStyleIdx="3" presStyleCnt="6"/>
      <dgm:spPr/>
    </dgm:pt>
    <dgm:pt modelId="{8DC53866-3F4F-49A3-92CA-3E47C15B785A}" type="pres">
      <dgm:prSet presAssocID="{41F11FDB-0771-4CE4-8D92-4C7F6363F52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834ACD54-D554-493A-B15C-7A92AE9FE9F5}" type="pres">
      <dgm:prSet presAssocID="{41F11FDB-0771-4CE4-8D92-4C7F6363F524}" presName="spaceRect" presStyleCnt="0"/>
      <dgm:spPr/>
    </dgm:pt>
    <dgm:pt modelId="{AF5B07CF-3F53-45C9-A109-AA54598B61B4}" type="pres">
      <dgm:prSet presAssocID="{41F11FDB-0771-4CE4-8D92-4C7F6363F524}" presName="parTx" presStyleLbl="revTx" presStyleIdx="3" presStyleCnt="6">
        <dgm:presLayoutVars>
          <dgm:chMax val="0"/>
          <dgm:chPref val="0"/>
        </dgm:presLayoutVars>
      </dgm:prSet>
      <dgm:spPr/>
    </dgm:pt>
    <dgm:pt modelId="{0782B5AF-430A-42D6-B92D-30BC1ED4DA0B}" type="pres">
      <dgm:prSet presAssocID="{673F2CD5-4657-4D37-BDEF-1D93491A3BEF}" presName="sibTrans" presStyleCnt="0"/>
      <dgm:spPr/>
    </dgm:pt>
    <dgm:pt modelId="{48043678-C352-483A-AFDE-A33894230A6D}" type="pres">
      <dgm:prSet presAssocID="{148EBC23-A8DE-4987-996E-C1E848C98E4F}" presName="compNode" presStyleCnt="0"/>
      <dgm:spPr/>
    </dgm:pt>
    <dgm:pt modelId="{04CDB63B-7C1D-484D-918E-7665BEE5A3BE}" type="pres">
      <dgm:prSet presAssocID="{148EBC23-A8DE-4987-996E-C1E848C98E4F}" presName="bgRect" presStyleLbl="bgShp" presStyleIdx="4" presStyleCnt="6"/>
      <dgm:spPr/>
    </dgm:pt>
    <dgm:pt modelId="{97BF7EAA-AFDC-47CA-B370-A6406E8A308A}" type="pres">
      <dgm:prSet presAssocID="{148EBC23-A8DE-4987-996E-C1E848C98E4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8F1788CD-18FD-4A15-A6BC-8BFB63B9F192}" type="pres">
      <dgm:prSet presAssocID="{148EBC23-A8DE-4987-996E-C1E848C98E4F}" presName="spaceRect" presStyleCnt="0"/>
      <dgm:spPr/>
    </dgm:pt>
    <dgm:pt modelId="{3B3127F6-533B-47BC-AC16-39BAFC566C12}" type="pres">
      <dgm:prSet presAssocID="{148EBC23-A8DE-4987-996E-C1E848C98E4F}" presName="parTx" presStyleLbl="revTx" presStyleIdx="4" presStyleCnt="6">
        <dgm:presLayoutVars>
          <dgm:chMax val="0"/>
          <dgm:chPref val="0"/>
        </dgm:presLayoutVars>
      </dgm:prSet>
      <dgm:spPr/>
    </dgm:pt>
    <dgm:pt modelId="{113BC1A0-1E39-4DE1-B3E5-E912DB4D8EA6}" type="pres">
      <dgm:prSet presAssocID="{C2719001-693E-486A-95D4-14FE290D92EB}" presName="sibTrans" presStyleCnt="0"/>
      <dgm:spPr/>
    </dgm:pt>
    <dgm:pt modelId="{BF6CE100-A600-4EBC-A96C-14706415891C}" type="pres">
      <dgm:prSet presAssocID="{AD29BAF0-92AD-447A-A821-5ECB6E45C2F2}" presName="compNode" presStyleCnt="0"/>
      <dgm:spPr/>
    </dgm:pt>
    <dgm:pt modelId="{C89FEEAF-3FB9-4402-BA07-32313F55319E}" type="pres">
      <dgm:prSet presAssocID="{AD29BAF0-92AD-447A-A821-5ECB6E45C2F2}" presName="bgRect" presStyleLbl="bgShp" presStyleIdx="5" presStyleCnt="6"/>
      <dgm:spPr/>
    </dgm:pt>
    <dgm:pt modelId="{A90DC81B-8A51-4AF3-90D2-6F10200F95FB}" type="pres">
      <dgm:prSet presAssocID="{AD29BAF0-92AD-447A-A821-5ECB6E45C2F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54A6CAFF-6394-401A-B06C-5A21779FF6C8}" type="pres">
      <dgm:prSet presAssocID="{AD29BAF0-92AD-447A-A821-5ECB6E45C2F2}" presName="spaceRect" presStyleCnt="0"/>
      <dgm:spPr/>
    </dgm:pt>
    <dgm:pt modelId="{E06792C9-79D3-4276-8FDD-1D2ADEDCF54C}" type="pres">
      <dgm:prSet presAssocID="{AD29BAF0-92AD-447A-A821-5ECB6E45C2F2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B91A71D-9657-47E8-AB3E-5F13203864E0}" srcId="{C7DCBC80-9E2A-483A-9F8B-BC287280D40B}" destId="{AD29BAF0-92AD-447A-A821-5ECB6E45C2F2}" srcOrd="5" destOrd="0" parTransId="{6FCA3EDD-230B-4553-AFFC-B17E9BC69DFC}" sibTransId="{C689FC47-B318-45AD-A321-8565D56F9025}"/>
    <dgm:cxn modelId="{D8C18535-3C38-4065-AEA8-193D78DC2E48}" srcId="{C7DCBC80-9E2A-483A-9F8B-BC287280D40B}" destId="{148EBC23-A8DE-4987-996E-C1E848C98E4F}" srcOrd="4" destOrd="0" parTransId="{F2290510-67D6-44AF-A0A9-8D26E4AE16B7}" sibTransId="{C2719001-693E-486A-95D4-14FE290D92EB}"/>
    <dgm:cxn modelId="{FC7DDD35-EB63-4B47-914A-BF97D1A9A920}" type="presOf" srcId="{7C05F487-70D1-48C2-8F02-BF3116C98642}" destId="{4B3E96B2-57EF-482E-B722-ACC1CF61C200}" srcOrd="0" destOrd="0" presId="urn:microsoft.com/office/officeart/2018/2/layout/IconVerticalSolidList"/>
    <dgm:cxn modelId="{71A0BA3F-AAB1-4F3A-8104-F34076D557EE}" type="presOf" srcId="{41F11FDB-0771-4CE4-8D92-4C7F6363F524}" destId="{AF5B07CF-3F53-45C9-A109-AA54598B61B4}" srcOrd="0" destOrd="0" presId="urn:microsoft.com/office/officeart/2018/2/layout/IconVerticalSolidList"/>
    <dgm:cxn modelId="{9034205A-74A0-4BDF-82B3-B61BC33DE4B1}" srcId="{C7DCBC80-9E2A-483A-9F8B-BC287280D40B}" destId="{1B66CD06-8874-477E-972F-5EDC8FC3918E}" srcOrd="0" destOrd="0" parTransId="{C0DAD557-1966-45EB-BFEC-05CA0AE60E0E}" sibTransId="{BB6574F5-7196-44D3-8E69-A53AF8E99955}"/>
    <dgm:cxn modelId="{EB137885-4805-44A4-BCCE-66447F69AE8A}" type="presOf" srcId="{72BC21D2-1F31-466C-9432-B103855801AA}" destId="{139FF444-0DB0-4BDE-AA81-7CB6B4CE849D}" srcOrd="0" destOrd="0" presId="urn:microsoft.com/office/officeart/2018/2/layout/IconVerticalSolidList"/>
    <dgm:cxn modelId="{763DB6A5-60B6-4BAB-A845-4A8DD117A215}" srcId="{C7DCBC80-9E2A-483A-9F8B-BC287280D40B}" destId="{7C05F487-70D1-48C2-8F02-BF3116C98642}" srcOrd="1" destOrd="0" parTransId="{CE66111E-9FE9-430C-B7E1-EFABC117C74D}" sibTransId="{B673AD7E-AAFD-45AE-9A86-42522848A022}"/>
    <dgm:cxn modelId="{425EB0B9-8542-4C07-9F0F-35215D1A70CE}" type="presOf" srcId="{148EBC23-A8DE-4987-996E-C1E848C98E4F}" destId="{3B3127F6-533B-47BC-AC16-39BAFC566C12}" srcOrd="0" destOrd="0" presId="urn:microsoft.com/office/officeart/2018/2/layout/IconVerticalSolidList"/>
    <dgm:cxn modelId="{F80B81BB-5EBA-47F1-A259-D28003C10E25}" type="presOf" srcId="{C7DCBC80-9E2A-483A-9F8B-BC287280D40B}" destId="{3796FA84-F01A-4F83-A6B3-FF58581E166B}" srcOrd="0" destOrd="0" presId="urn:microsoft.com/office/officeart/2018/2/layout/IconVerticalSolidList"/>
    <dgm:cxn modelId="{7AE21FCF-B1CE-460A-930D-78AFEB763B4B}" type="presOf" srcId="{AD29BAF0-92AD-447A-A821-5ECB6E45C2F2}" destId="{E06792C9-79D3-4276-8FDD-1D2ADEDCF54C}" srcOrd="0" destOrd="0" presId="urn:microsoft.com/office/officeart/2018/2/layout/IconVerticalSolidList"/>
    <dgm:cxn modelId="{51D251DC-CC94-4FAE-BF15-D613CBC4E89E}" srcId="{C7DCBC80-9E2A-483A-9F8B-BC287280D40B}" destId="{41F11FDB-0771-4CE4-8D92-4C7F6363F524}" srcOrd="3" destOrd="0" parTransId="{A8F1E4EE-DC96-4649-BA3C-0BCBB0CBB33A}" sibTransId="{673F2CD5-4657-4D37-BDEF-1D93491A3BEF}"/>
    <dgm:cxn modelId="{EB5991E4-C1B5-42CD-8677-A9F61582B505}" type="presOf" srcId="{1B66CD06-8874-477E-972F-5EDC8FC3918E}" destId="{63D9C9F1-9A51-4E88-8039-577F39C55ED5}" srcOrd="0" destOrd="0" presId="urn:microsoft.com/office/officeart/2018/2/layout/IconVerticalSolidList"/>
    <dgm:cxn modelId="{E59864F2-EB5B-4B4D-8721-8CDCA2B62169}" srcId="{C7DCBC80-9E2A-483A-9F8B-BC287280D40B}" destId="{72BC21D2-1F31-466C-9432-B103855801AA}" srcOrd="2" destOrd="0" parTransId="{00F570A4-BD13-4B87-ABE6-D8FC051089FD}" sibTransId="{DE1654B1-00DA-4A96-BE43-21160367B3EE}"/>
    <dgm:cxn modelId="{5B09750D-0A7E-472F-8556-C9CD34D28BD9}" type="presParOf" srcId="{3796FA84-F01A-4F83-A6B3-FF58581E166B}" destId="{CB6CE45F-4573-42E9-8097-D5F624949766}" srcOrd="0" destOrd="0" presId="urn:microsoft.com/office/officeart/2018/2/layout/IconVerticalSolidList"/>
    <dgm:cxn modelId="{40270DE5-4F69-44AE-9C0A-43617DE5A505}" type="presParOf" srcId="{CB6CE45F-4573-42E9-8097-D5F624949766}" destId="{5BEBC13A-20ED-4C53-B67E-5AAC732A3F03}" srcOrd="0" destOrd="0" presId="urn:microsoft.com/office/officeart/2018/2/layout/IconVerticalSolidList"/>
    <dgm:cxn modelId="{1479C760-FCD1-4F06-8C0F-C3E563AB1BF7}" type="presParOf" srcId="{CB6CE45F-4573-42E9-8097-D5F624949766}" destId="{7848C405-6C62-4DE3-8E00-B01DBA2C8359}" srcOrd="1" destOrd="0" presId="urn:microsoft.com/office/officeart/2018/2/layout/IconVerticalSolidList"/>
    <dgm:cxn modelId="{F8260F2C-8DC1-43B5-BEEC-0488349F2E6A}" type="presParOf" srcId="{CB6CE45F-4573-42E9-8097-D5F624949766}" destId="{35F92400-B83B-47E8-AFF6-D953C1999CB0}" srcOrd="2" destOrd="0" presId="urn:microsoft.com/office/officeart/2018/2/layout/IconVerticalSolidList"/>
    <dgm:cxn modelId="{4C682925-06C0-44BE-A9C6-C094C301376F}" type="presParOf" srcId="{CB6CE45F-4573-42E9-8097-D5F624949766}" destId="{63D9C9F1-9A51-4E88-8039-577F39C55ED5}" srcOrd="3" destOrd="0" presId="urn:microsoft.com/office/officeart/2018/2/layout/IconVerticalSolidList"/>
    <dgm:cxn modelId="{8E03A94A-A9FF-4282-A2F4-47A724BE039A}" type="presParOf" srcId="{3796FA84-F01A-4F83-A6B3-FF58581E166B}" destId="{29EAFFFB-3879-4C66-B376-8A17FEDCAA63}" srcOrd="1" destOrd="0" presId="urn:microsoft.com/office/officeart/2018/2/layout/IconVerticalSolidList"/>
    <dgm:cxn modelId="{81B68EB1-64E5-48F0-BCF4-A9BBF5F948B3}" type="presParOf" srcId="{3796FA84-F01A-4F83-A6B3-FF58581E166B}" destId="{CEF056E0-F3C5-4607-BC1D-A8021CEDA3F9}" srcOrd="2" destOrd="0" presId="urn:microsoft.com/office/officeart/2018/2/layout/IconVerticalSolidList"/>
    <dgm:cxn modelId="{74544661-7156-4555-A012-99BEC92BA122}" type="presParOf" srcId="{CEF056E0-F3C5-4607-BC1D-A8021CEDA3F9}" destId="{21E65C4D-6DD2-4D5D-ACAD-25D9DB8E42F3}" srcOrd="0" destOrd="0" presId="urn:microsoft.com/office/officeart/2018/2/layout/IconVerticalSolidList"/>
    <dgm:cxn modelId="{68C17143-8F01-43DA-A4AD-CB29F1B59164}" type="presParOf" srcId="{CEF056E0-F3C5-4607-BC1D-A8021CEDA3F9}" destId="{5AAFFABC-5BCC-4C0B-AFF4-F9886CE35046}" srcOrd="1" destOrd="0" presId="urn:microsoft.com/office/officeart/2018/2/layout/IconVerticalSolidList"/>
    <dgm:cxn modelId="{FB3F7B07-EC7A-42D3-97CD-47847064C25C}" type="presParOf" srcId="{CEF056E0-F3C5-4607-BC1D-A8021CEDA3F9}" destId="{EA4CAD73-53E8-4309-A847-DB4F02F647FF}" srcOrd="2" destOrd="0" presId="urn:microsoft.com/office/officeart/2018/2/layout/IconVerticalSolidList"/>
    <dgm:cxn modelId="{ED0D3610-7E91-4C10-B340-492B5593401A}" type="presParOf" srcId="{CEF056E0-F3C5-4607-BC1D-A8021CEDA3F9}" destId="{4B3E96B2-57EF-482E-B722-ACC1CF61C200}" srcOrd="3" destOrd="0" presId="urn:microsoft.com/office/officeart/2018/2/layout/IconVerticalSolidList"/>
    <dgm:cxn modelId="{B0892DDF-7AC1-4979-A6E7-D51F5A0BABF5}" type="presParOf" srcId="{3796FA84-F01A-4F83-A6B3-FF58581E166B}" destId="{AE51B39E-4A85-4BAD-8527-20BF778A1BEF}" srcOrd="3" destOrd="0" presId="urn:microsoft.com/office/officeart/2018/2/layout/IconVerticalSolidList"/>
    <dgm:cxn modelId="{974633D1-8EF5-4518-B172-C5D15189B5DC}" type="presParOf" srcId="{3796FA84-F01A-4F83-A6B3-FF58581E166B}" destId="{4848FCDF-5948-46E2-8C2E-5341FE4CA413}" srcOrd="4" destOrd="0" presId="urn:microsoft.com/office/officeart/2018/2/layout/IconVerticalSolidList"/>
    <dgm:cxn modelId="{9674EFDC-9878-4A06-8A7C-19E37C8F90E0}" type="presParOf" srcId="{4848FCDF-5948-46E2-8C2E-5341FE4CA413}" destId="{CD940C12-67B2-4BF4-861D-1A36AF370833}" srcOrd="0" destOrd="0" presId="urn:microsoft.com/office/officeart/2018/2/layout/IconVerticalSolidList"/>
    <dgm:cxn modelId="{99C98379-816D-49E9-A830-2604F94B53A5}" type="presParOf" srcId="{4848FCDF-5948-46E2-8C2E-5341FE4CA413}" destId="{4FED02BC-ADE8-482E-8DE9-F2AC60B8C9C8}" srcOrd="1" destOrd="0" presId="urn:microsoft.com/office/officeart/2018/2/layout/IconVerticalSolidList"/>
    <dgm:cxn modelId="{57179EC2-9595-424A-9CF0-144A3EFB9805}" type="presParOf" srcId="{4848FCDF-5948-46E2-8C2E-5341FE4CA413}" destId="{437BD91E-8A26-4EB6-BB8A-4450C2CEDB1F}" srcOrd="2" destOrd="0" presId="urn:microsoft.com/office/officeart/2018/2/layout/IconVerticalSolidList"/>
    <dgm:cxn modelId="{DC438D72-D166-42B5-AED0-BA87B4E59CFC}" type="presParOf" srcId="{4848FCDF-5948-46E2-8C2E-5341FE4CA413}" destId="{139FF444-0DB0-4BDE-AA81-7CB6B4CE849D}" srcOrd="3" destOrd="0" presId="urn:microsoft.com/office/officeart/2018/2/layout/IconVerticalSolidList"/>
    <dgm:cxn modelId="{F859141B-8D95-4CF6-931D-5B452CEC05A3}" type="presParOf" srcId="{3796FA84-F01A-4F83-A6B3-FF58581E166B}" destId="{BE1E93BF-2C64-40EE-AB73-47CC3B283434}" srcOrd="5" destOrd="0" presId="urn:microsoft.com/office/officeart/2018/2/layout/IconVerticalSolidList"/>
    <dgm:cxn modelId="{2C1AC31F-572B-4823-9745-F9EDB147383C}" type="presParOf" srcId="{3796FA84-F01A-4F83-A6B3-FF58581E166B}" destId="{6E72F3E2-4AA4-4BE4-ACF7-F3CF2AC2EBBC}" srcOrd="6" destOrd="0" presId="urn:microsoft.com/office/officeart/2018/2/layout/IconVerticalSolidList"/>
    <dgm:cxn modelId="{A53F50A9-2BFC-4736-B58F-2CE09610579F}" type="presParOf" srcId="{6E72F3E2-4AA4-4BE4-ACF7-F3CF2AC2EBBC}" destId="{0CFF8AB8-4124-4898-9B60-DA95E73621AA}" srcOrd="0" destOrd="0" presId="urn:microsoft.com/office/officeart/2018/2/layout/IconVerticalSolidList"/>
    <dgm:cxn modelId="{26B9FEA3-5F47-47AF-9F56-347A0BCF62A0}" type="presParOf" srcId="{6E72F3E2-4AA4-4BE4-ACF7-F3CF2AC2EBBC}" destId="{8DC53866-3F4F-49A3-92CA-3E47C15B785A}" srcOrd="1" destOrd="0" presId="urn:microsoft.com/office/officeart/2018/2/layout/IconVerticalSolidList"/>
    <dgm:cxn modelId="{FCCC9BE8-D0B6-4E4A-8E24-6939EFD67B11}" type="presParOf" srcId="{6E72F3E2-4AA4-4BE4-ACF7-F3CF2AC2EBBC}" destId="{834ACD54-D554-493A-B15C-7A92AE9FE9F5}" srcOrd="2" destOrd="0" presId="urn:microsoft.com/office/officeart/2018/2/layout/IconVerticalSolidList"/>
    <dgm:cxn modelId="{CBE6A0B2-429B-43FF-8359-0C858285D0BC}" type="presParOf" srcId="{6E72F3E2-4AA4-4BE4-ACF7-F3CF2AC2EBBC}" destId="{AF5B07CF-3F53-45C9-A109-AA54598B61B4}" srcOrd="3" destOrd="0" presId="urn:microsoft.com/office/officeart/2018/2/layout/IconVerticalSolidList"/>
    <dgm:cxn modelId="{D2E2BC3A-C9D3-4EE0-BCA8-27160A60F263}" type="presParOf" srcId="{3796FA84-F01A-4F83-A6B3-FF58581E166B}" destId="{0782B5AF-430A-42D6-B92D-30BC1ED4DA0B}" srcOrd="7" destOrd="0" presId="urn:microsoft.com/office/officeart/2018/2/layout/IconVerticalSolidList"/>
    <dgm:cxn modelId="{DFED31C0-93BE-4D7A-BBB8-9A82CD1E2B10}" type="presParOf" srcId="{3796FA84-F01A-4F83-A6B3-FF58581E166B}" destId="{48043678-C352-483A-AFDE-A33894230A6D}" srcOrd="8" destOrd="0" presId="urn:microsoft.com/office/officeart/2018/2/layout/IconVerticalSolidList"/>
    <dgm:cxn modelId="{BD3C5DAB-AC4F-4C1C-9EC9-9768D4D7C0AC}" type="presParOf" srcId="{48043678-C352-483A-AFDE-A33894230A6D}" destId="{04CDB63B-7C1D-484D-918E-7665BEE5A3BE}" srcOrd="0" destOrd="0" presId="urn:microsoft.com/office/officeart/2018/2/layout/IconVerticalSolidList"/>
    <dgm:cxn modelId="{7835B482-3238-4991-8A16-53EEB9303B6E}" type="presParOf" srcId="{48043678-C352-483A-AFDE-A33894230A6D}" destId="{97BF7EAA-AFDC-47CA-B370-A6406E8A308A}" srcOrd="1" destOrd="0" presId="urn:microsoft.com/office/officeart/2018/2/layout/IconVerticalSolidList"/>
    <dgm:cxn modelId="{BE409CDF-5B1E-4819-83BD-DE66174D48C1}" type="presParOf" srcId="{48043678-C352-483A-AFDE-A33894230A6D}" destId="{8F1788CD-18FD-4A15-A6BC-8BFB63B9F192}" srcOrd="2" destOrd="0" presId="urn:microsoft.com/office/officeart/2018/2/layout/IconVerticalSolidList"/>
    <dgm:cxn modelId="{62A337FD-7AB1-45BA-AB8D-537B3DB02CB4}" type="presParOf" srcId="{48043678-C352-483A-AFDE-A33894230A6D}" destId="{3B3127F6-533B-47BC-AC16-39BAFC566C12}" srcOrd="3" destOrd="0" presId="urn:microsoft.com/office/officeart/2018/2/layout/IconVerticalSolidList"/>
    <dgm:cxn modelId="{C9C0F0FF-F0BD-4FB3-81ED-DD6B3DD154AF}" type="presParOf" srcId="{3796FA84-F01A-4F83-A6B3-FF58581E166B}" destId="{113BC1A0-1E39-4DE1-B3E5-E912DB4D8EA6}" srcOrd="9" destOrd="0" presId="urn:microsoft.com/office/officeart/2018/2/layout/IconVerticalSolidList"/>
    <dgm:cxn modelId="{517AE651-7480-489F-821F-E810F3017314}" type="presParOf" srcId="{3796FA84-F01A-4F83-A6B3-FF58581E166B}" destId="{BF6CE100-A600-4EBC-A96C-14706415891C}" srcOrd="10" destOrd="0" presId="urn:microsoft.com/office/officeart/2018/2/layout/IconVerticalSolidList"/>
    <dgm:cxn modelId="{94488A7C-6AF1-46D7-9F23-CA7BBBF39F30}" type="presParOf" srcId="{BF6CE100-A600-4EBC-A96C-14706415891C}" destId="{C89FEEAF-3FB9-4402-BA07-32313F55319E}" srcOrd="0" destOrd="0" presId="urn:microsoft.com/office/officeart/2018/2/layout/IconVerticalSolidList"/>
    <dgm:cxn modelId="{2EB57FE1-06B8-4517-80E0-A91C6C80630C}" type="presParOf" srcId="{BF6CE100-A600-4EBC-A96C-14706415891C}" destId="{A90DC81B-8A51-4AF3-90D2-6F10200F95FB}" srcOrd="1" destOrd="0" presId="urn:microsoft.com/office/officeart/2018/2/layout/IconVerticalSolidList"/>
    <dgm:cxn modelId="{48D921CC-FA58-4C1D-AF72-157461E27FAB}" type="presParOf" srcId="{BF6CE100-A600-4EBC-A96C-14706415891C}" destId="{54A6CAFF-6394-401A-B06C-5A21779FF6C8}" srcOrd="2" destOrd="0" presId="urn:microsoft.com/office/officeart/2018/2/layout/IconVerticalSolidList"/>
    <dgm:cxn modelId="{5B355426-7868-47C2-9C38-0E92AF0DEC55}" type="presParOf" srcId="{BF6CE100-A600-4EBC-A96C-14706415891C}" destId="{E06792C9-79D3-4276-8FDD-1D2ADEDCF5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BC13A-20ED-4C53-B67E-5AAC732A3F03}">
      <dsp:nvSpPr>
        <dsp:cNvPr id="0" name=""/>
        <dsp:cNvSpPr/>
      </dsp:nvSpPr>
      <dsp:spPr>
        <a:xfrm>
          <a:off x="0" y="1827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8C405-6C62-4DE3-8E00-B01DBA2C8359}">
      <dsp:nvSpPr>
        <dsp:cNvPr id="0" name=""/>
        <dsp:cNvSpPr/>
      </dsp:nvSpPr>
      <dsp:spPr>
        <a:xfrm>
          <a:off x="235585" y="177056"/>
          <a:ext cx="428336" cy="4283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9C9F1-9A51-4E88-8039-577F39C55ED5}">
      <dsp:nvSpPr>
        <dsp:cNvPr id="0" name=""/>
        <dsp:cNvSpPr/>
      </dsp:nvSpPr>
      <dsp:spPr>
        <a:xfrm>
          <a:off x="899507" y="1827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As a student, I want to create an account using my email and password so that I can use the application securely.</a:t>
          </a:r>
          <a:endParaRPr lang="en-US" sz="1600" kern="1200"/>
        </a:p>
      </dsp:txBody>
      <dsp:txXfrm>
        <a:off x="899507" y="1827"/>
        <a:ext cx="5898167" cy="778794"/>
      </dsp:txXfrm>
    </dsp:sp>
    <dsp:sp modelId="{21E65C4D-6DD2-4D5D-ACAD-25D9DB8E42F3}">
      <dsp:nvSpPr>
        <dsp:cNvPr id="0" name=""/>
        <dsp:cNvSpPr/>
      </dsp:nvSpPr>
      <dsp:spPr>
        <a:xfrm>
          <a:off x="0" y="975320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AFFABC-5BCC-4C0B-AFF4-F9886CE35046}">
      <dsp:nvSpPr>
        <dsp:cNvPr id="0" name=""/>
        <dsp:cNvSpPr/>
      </dsp:nvSpPr>
      <dsp:spPr>
        <a:xfrm>
          <a:off x="235585" y="1150548"/>
          <a:ext cx="428336" cy="4283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E96B2-57EF-482E-B722-ACC1CF61C200}">
      <dsp:nvSpPr>
        <dsp:cNvPr id="0" name=""/>
        <dsp:cNvSpPr/>
      </dsp:nvSpPr>
      <dsp:spPr>
        <a:xfrm>
          <a:off x="899507" y="975320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As a student, I want to log in to my account so that I can access my saved units and predictions.</a:t>
          </a:r>
          <a:endParaRPr lang="en-US" sz="1600" kern="1200"/>
        </a:p>
      </dsp:txBody>
      <dsp:txXfrm>
        <a:off x="899507" y="975320"/>
        <a:ext cx="5898167" cy="778794"/>
      </dsp:txXfrm>
    </dsp:sp>
    <dsp:sp modelId="{CD940C12-67B2-4BF4-861D-1A36AF370833}">
      <dsp:nvSpPr>
        <dsp:cNvPr id="0" name=""/>
        <dsp:cNvSpPr/>
      </dsp:nvSpPr>
      <dsp:spPr>
        <a:xfrm>
          <a:off x="0" y="1948812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D02BC-ADE8-482E-8DE9-F2AC60B8C9C8}">
      <dsp:nvSpPr>
        <dsp:cNvPr id="0" name=""/>
        <dsp:cNvSpPr/>
      </dsp:nvSpPr>
      <dsp:spPr>
        <a:xfrm>
          <a:off x="235585" y="2124041"/>
          <a:ext cx="428336" cy="4283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FF444-0DB0-4BDE-AA81-7CB6B4CE849D}">
      <dsp:nvSpPr>
        <dsp:cNvPr id="0" name=""/>
        <dsp:cNvSpPr/>
      </dsp:nvSpPr>
      <dsp:spPr>
        <a:xfrm>
          <a:off x="899507" y="1948812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As a student, I want to input my current and past units with grades and study effort so that I can receive accurate grade predictions.</a:t>
          </a:r>
          <a:endParaRPr lang="en-US" sz="1600" kern="1200"/>
        </a:p>
      </dsp:txBody>
      <dsp:txXfrm>
        <a:off x="899507" y="1948812"/>
        <a:ext cx="5898167" cy="778794"/>
      </dsp:txXfrm>
    </dsp:sp>
    <dsp:sp modelId="{0CFF8AB8-4124-4898-9B60-DA95E73621AA}">
      <dsp:nvSpPr>
        <dsp:cNvPr id="0" name=""/>
        <dsp:cNvSpPr/>
      </dsp:nvSpPr>
      <dsp:spPr>
        <a:xfrm>
          <a:off x="0" y="2922305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53866-3F4F-49A3-92CA-3E47C15B785A}">
      <dsp:nvSpPr>
        <dsp:cNvPr id="0" name=""/>
        <dsp:cNvSpPr/>
      </dsp:nvSpPr>
      <dsp:spPr>
        <a:xfrm>
          <a:off x="235585" y="3097533"/>
          <a:ext cx="428336" cy="4283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5B07CF-3F53-45C9-A109-AA54598B61B4}">
      <dsp:nvSpPr>
        <dsp:cNvPr id="0" name=""/>
        <dsp:cNvSpPr/>
      </dsp:nvSpPr>
      <dsp:spPr>
        <a:xfrm>
          <a:off x="899507" y="2922305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As a student, I want to view predictions based on data entered so that I can understand my potential grade.</a:t>
          </a:r>
          <a:endParaRPr lang="en-US" sz="1600" kern="1200"/>
        </a:p>
      </dsp:txBody>
      <dsp:txXfrm>
        <a:off x="899507" y="2922305"/>
        <a:ext cx="5898167" cy="778794"/>
      </dsp:txXfrm>
    </dsp:sp>
    <dsp:sp modelId="{04CDB63B-7C1D-484D-918E-7665BEE5A3BE}">
      <dsp:nvSpPr>
        <dsp:cNvPr id="0" name=""/>
        <dsp:cNvSpPr/>
      </dsp:nvSpPr>
      <dsp:spPr>
        <a:xfrm>
          <a:off x="0" y="3895797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BF7EAA-AFDC-47CA-B370-A6406E8A308A}">
      <dsp:nvSpPr>
        <dsp:cNvPr id="0" name=""/>
        <dsp:cNvSpPr/>
      </dsp:nvSpPr>
      <dsp:spPr>
        <a:xfrm>
          <a:off x="235585" y="4071026"/>
          <a:ext cx="428336" cy="4283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127F6-533B-47BC-AC16-39BAFC566C12}">
      <dsp:nvSpPr>
        <dsp:cNvPr id="0" name=""/>
        <dsp:cNvSpPr/>
      </dsp:nvSpPr>
      <dsp:spPr>
        <a:xfrm>
          <a:off x="899507" y="3895797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As a student, I want to edit or delete unit entries so that my data stays up to date.</a:t>
          </a:r>
          <a:endParaRPr lang="en-US" sz="1600" kern="1200"/>
        </a:p>
      </dsp:txBody>
      <dsp:txXfrm>
        <a:off x="899507" y="3895797"/>
        <a:ext cx="5898167" cy="778794"/>
      </dsp:txXfrm>
    </dsp:sp>
    <dsp:sp modelId="{C89FEEAF-3FB9-4402-BA07-32313F55319E}">
      <dsp:nvSpPr>
        <dsp:cNvPr id="0" name=""/>
        <dsp:cNvSpPr/>
      </dsp:nvSpPr>
      <dsp:spPr>
        <a:xfrm>
          <a:off x="0" y="4869290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0DC81B-8A51-4AF3-90D2-6F10200F95FB}">
      <dsp:nvSpPr>
        <dsp:cNvPr id="0" name=""/>
        <dsp:cNvSpPr/>
      </dsp:nvSpPr>
      <dsp:spPr>
        <a:xfrm>
          <a:off x="235585" y="5044518"/>
          <a:ext cx="428336" cy="4283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792C9-79D3-4276-8FDD-1D2ADEDCF54C}">
      <dsp:nvSpPr>
        <dsp:cNvPr id="0" name=""/>
        <dsp:cNvSpPr/>
      </dsp:nvSpPr>
      <dsp:spPr>
        <a:xfrm>
          <a:off x="899507" y="4869290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As a student, I want to receive confirmation after saving/updating data so that I know it worked.</a:t>
          </a:r>
          <a:endParaRPr lang="en-US" sz="1600" kern="1200"/>
        </a:p>
      </dsp:txBody>
      <dsp:txXfrm>
        <a:off x="899507" y="4869290"/>
        <a:ext cx="5898167" cy="778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17BE7-1C0A-074E-8F94-2E4B00E9530E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60F41-DA2E-9742-B72A-6698F3435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2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C5DC67C-3367-4B4B-A7B9-0527C920F8AB}" type="datetimeFigureOut">
              <a:rPr lang="en-AU" smtClean="0"/>
              <a:t>30/05/2025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38192-2B9F-42A0-9CFF-02C5D86677A4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41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C5DC67C-3367-4B4B-A7B9-0527C920F8AB}" type="datetimeFigureOut">
              <a:rPr lang="en-AU" smtClean="0"/>
              <a:t>30/05/2025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38192-2B9F-42A0-9CFF-02C5D86677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942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C5DC67C-3367-4B4B-A7B9-0527C920F8AB}" type="datetimeFigureOut">
              <a:rPr lang="en-AU" smtClean="0"/>
              <a:t>30/05/2025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38192-2B9F-42A0-9CFF-02C5D86677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376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C5DC67C-3367-4B4B-A7B9-0527C920F8AB}" type="datetimeFigureOut">
              <a:rPr lang="en-AU" smtClean="0"/>
              <a:t>30/05/2025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38192-2B9F-42A0-9CFF-02C5D86677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632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C5DC67C-3367-4B4B-A7B9-0527C920F8AB}" type="datetimeFigureOut">
              <a:rPr lang="en-AU" smtClean="0"/>
              <a:t>30/05/2025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38192-2B9F-42A0-9CFF-02C5D86677A4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17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C5DC67C-3367-4B4B-A7B9-0527C920F8AB}" type="datetimeFigureOut">
              <a:rPr lang="en-AU" smtClean="0"/>
              <a:t>30/05/2025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38192-2B9F-42A0-9CFF-02C5D86677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9116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C5DC67C-3367-4B4B-A7B9-0527C920F8AB}" type="datetimeFigureOut">
              <a:rPr lang="en-AU" smtClean="0"/>
              <a:t>30/05/2025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38192-2B9F-42A0-9CFF-02C5D86677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9791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C5DC67C-3367-4B4B-A7B9-0527C920F8AB}" type="datetimeFigureOut">
              <a:rPr lang="en-AU" smtClean="0"/>
              <a:t>30/05/2025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38192-2B9F-42A0-9CFF-02C5D86677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5314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C5DC67C-3367-4B4B-A7B9-0527C920F8AB}" type="datetimeFigureOut">
              <a:rPr lang="en-AU" smtClean="0"/>
              <a:t>30/05/2025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38192-2B9F-42A0-9CFF-02C5D86677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4311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CC5DC67C-3367-4B4B-A7B9-0527C920F8AB}" type="datetimeFigureOut">
              <a:rPr lang="en-AU" smtClean="0"/>
              <a:t>30/05/2025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2E38192-2B9F-42A0-9CFF-02C5D86677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4793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C5DC67C-3367-4B4B-A7B9-0527C920F8AB}" type="datetimeFigureOut">
              <a:rPr lang="en-AU" smtClean="0"/>
              <a:t>30/05/2025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38192-2B9F-42A0-9CFF-02C5D86677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5614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C5DC67C-3367-4B4B-A7B9-0527C920F8AB}" type="datetimeFigureOut">
              <a:rPr lang="en-AU" smtClean="0"/>
              <a:t>30/05/2025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2E38192-2B9F-42A0-9CFF-02C5D86677A4}" type="slidenum">
              <a:rPr lang="en-AU" smtClean="0"/>
              <a:t>‹#›</a:t>
            </a:fld>
            <a:endParaRPr lang="en-AU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6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1530-5F58-A674-CA94-75D4905302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CAB302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EAFF8-497A-919F-D706-D0D3C6D71A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Gr</a:t>
            </a:r>
            <a:r>
              <a:rPr lang="en-AU" sz="3200" b="1" dirty="0"/>
              <a:t>AI</a:t>
            </a:r>
            <a:r>
              <a:rPr lang="en-AU" dirty="0"/>
              <a:t>de Predictor</a:t>
            </a:r>
          </a:p>
        </p:txBody>
      </p:sp>
    </p:spTree>
    <p:extLst>
      <p:ext uri="{BB962C8B-B14F-4D97-AF65-F5344CB8AC3E}">
        <p14:creationId xmlns:p14="http://schemas.microsoft.com/office/powerpoint/2010/main" val="1487118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FDE59-3689-9FEF-9EF5-4FFF5E1DBF0A}"/>
              </a:ext>
            </a:extLst>
          </p:cNvPr>
          <p:cNvSpPr txBox="1"/>
          <p:nvPr/>
        </p:nvSpPr>
        <p:spPr>
          <a:xfrm>
            <a:off x="492370" y="516835"/>
            <a:ext cx="3084844" cy="5772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stories summary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78D87F33-B3FD-3939-00BA-938EA27C0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225307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5995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14D11-E91E-5AE8-EBEE-7B2D8C0E0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3. Technical Details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88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6055CD-BAFF-022D-CBB8-0B8A9C385952}"/>
              </a:ext>
            </a:extLst>
          </p:cNvPr>
          <p:cNvSpPr txBox="1"/>
          <p:nvPr/>
        </p:nvSpPr>
        <p:spPr>
          <a:xfrm>
            <a:off x="5805054" y="400202"/>
            <a:ext cx="437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TECHNICAL DETAILS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718353-606A-FF06-B3B1-2BD583BDCB53}"/>
              </a:ext>
            </a:extLst>
          </p:cNvPr>
          <p:cNvSpPr/>
          <p:nvPr/>
        </p:nvSpPr>
        <p:spPr>
          <a:xfrm>
            <a:off x="1" y="0"/>
            <a:ext cx="1676400" cy="9234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FX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79EF82F-FEB4-B92C-CC49-453D089D23B3}"/>
              </a:ext>
            </a:extLst>
          </p:cNvPr>
          <p:cNvSpPr/>
          <p:nvPr/>
        </p:nvSpPr>
        <p:spPr>
          <a:xfrm>
            <a:off x="1676401" y="1108088"/>
            <a:ext cx="1676400" cy="9234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1595E49-6260-3A8B-F2FC-BAB9A1F4C46E}"/>
              </a:ext>
            </a:extLst>
          </p:cNvPr>
          <p:cNvSpPr/>
          <p:nvPr/>
        </p:nvSpPr>
        <p:spPr>
          <a:xfrm>
            <a:off x="3522135" y="2031510"/>
            <a:ext cx="1676400" cy="9234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16B4292-5BE4-2BB6-40B9-BE25065F5711}"/>
              </a:ext>
            </a:extLst>
          </p:cNvPr>
          <p:cNvSpPr/>
          <p:nvPr/>
        </p:nvSpPr>
        <p:spPr>
          <a:xfrm>
            <a:off x="5537202" y="2031510"/>
            <a:ext cx="1676400" cy="9234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GSON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8B911BB-2FF7-F6D2-1599-4D779A241E32}"/>
              </a:ext>
            </a:extLst>
          </p:cNvPr>
          <p:cNvSpPr/>
          <p:nvPr/>
        </p:nvSpPr>
        <p:spPr>
          <a:xfrm>
            <a:off x="7552269" y="2031510"/>
            <a:ext cx="1676400" cy="9234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OLLAMA 4J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77B0B59-6946-BEB8-5D8D-F11825E5C6AC}"/>
              </a:ext>
            </a:extLst>
          </p:cNvPr>
          <p:cNvSpPr/>
          <p:nvPr/>
        </p:nvSpPr>
        <p:spPr>
          <a:xfrm>
            <a:off x="5198535" y="3325209"/>
            <a:ext cx="4030134" cy="9234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UTILITIES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D2FE6A6-6D9C-8199-40E0-6E9F7626BF91}"/>
              </a:ext>
            </a:extLst>
          </p:cNvPr>
          <p:cNvSpPr/>
          <p:nvPr/>
        </p:nvSpPr>
        <p:spPr>
          <a:xfrm>
            <a:off x="7747003" y="4475041"/>
            <a:ext cx="1676400" cy="9234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DAO’S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C4A19BC-0553-22D3-205E-D5576CB505C3}"/>
              </a:ext>
            </a:extLst>
          </p:cNvPr>
          <p:cNvSpPr/>
          <p:nvPr/>
        </p:nvSpPr>
        <p:spPr>
          <a:xfrm>
            <a:off x="10515600" y="5398463"/>
            <a:ext cx="1676400" cy="9234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B4CA9E0-78EC-A0B9-33D3-986090290A23}"/>
              </a:ext>
            </a:extLst>
          </p:cNvPr>
          <p:cNvCxnSpPr>
            <a:stCxn id="6" idx="2"/>
            <a:endCxn id="14" idx="1"/>
          </p:cNvCxnSpPr>
          <p:nvPr/>
        </p:nvCxnSpPr>
        <p:spPr>
          <a:xfrm rot="16200000" flipH="1">
            <a:off x="934113" y="827510"/>
            <a:ext cx="646377" cy="8382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4FEAC83-BE14-9E6B-A36A-87BE2BABDDD1}"/>
              </a:ext>
            </a:extLst>
          </p:cNvPr>
          <p:cNvCxnSpPr>
            <a:stCxn id="14" idx="2"/>
            <a:endCxn id="15" idx="1"/>
          </p:cNvCxnSpPr>
          <p:nvPr/>
        </p:nvCxnSpPr>
        <p:spPr>
          <a:xfrm rot="16200000" flipH="1">
            <a:off x="2787513" y="1758598"/>
            <a:ext cx="461711" cy="100753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E4CAA18-9277-2408-B549-18EDA617DE8D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5198535" y="2493221"/>
            <a:ext cx="338667" cy="127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A6B10317-303E-5C16-8316-40DDBF623307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7213602" y="2493221"/>
            <a:ext cx="338667" cy="127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224A00EC-D6AF-9641-5F61-3F36BD1EABF6}"/>
              </a:ext>
            </a:extLst>
          </p:cNvPr>
          <p:cNvCxnSpPr>
            <a:stCxn id="15" idx="2"/>
            <a:endCxn id="18" idx="1"/>
          </p:cNvCxnSpPr>
          <p:nvPr/>
        </p:nvCxnSpPr>
        <p:spPr>
          <a:xfrm rot="16200000" flipH="1">
            <a:off x="4363441" y="2951826"/>
            <a:ext cx="831988" cy="8382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BC7CA3BB-09AD-781A-A634-45A251213065}"/>
              </a:ext>
            </a:extLst>
          </p:cNvPr>
          <p:cNvCxnSpPr>
            <a:stCxn id="18" idx="2"/>
            <a:endCxn id="19" idx="1"/>
          </p:cNvCxnSpPr>
          <p:nvPr/>
        </p:nvCxnSpPr>
        <p:spPr>
          <a:xfrm rot="16200000" flipH="1">
            <a:off x="7136242" y="4325990"/>
            <a:ext cx="688121" cy="5334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068AB349-E2DC-9FE8-AF4A-10E346D7A78E}"/>
              </a:ext>
            </a:extLst>
          </p:cNvPr>
          <p:cNvCxnSpPr>
            <a:stCxn id="19" idx="2"/>
            <a:endCxn id="20" idx="1"/>
          </p:cNvCxnSpPr>
          <p:nvPr/>
        </p:nvCxnSpPr>
        <p:spPr>
          <a:xfrm rot="16200000" flipH="1">
            <a:off x="9319546" y="4664119"/>
            <a:ext cx="461711" cy="193039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492D7A-5331-14D7-90B1-E854517B837D}"/>
              </a:ext>
            </a:extLst>
          </p:cNvPr>
          <p:cNvSpPr txBox="1"/>
          <p:nvPr/>
        </p:nvSpPr>
        <p:spPr>
          <a:xfrm>
            <a:off x="1710268" y="277045"/>
            <a:ext cx="82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 UI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110FC3-D355-42CD-41FF-D398D77FA824}"/>
              </a:ext>
            </a:extLst>
          </p:cNvPr>
          <p:cNvSpPr txBox="1"/>
          <p:nvPr/>
        </p:nvSpPr>
        <p:spPr>
          <a:xfrm>
            <a:off x="3568701" y="1246610"/>
            <a:ext cx="1583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Handles events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CFAA5A-6476-1760-7664-DAD3FD5392A1}"/>
              </a:ext>
            </a:extLst>
          </p:cNvPr>
          <p:cNvSpPr txBox="1"/>
          <p:nvPr/>
        </p:nvSpPr>
        <p:spPr>
          <a:xfrm>
            <a:off x="10524066" y="4752132"/>
            <a:ext cx="1667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Persistence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ACF17F-FD12-B329-D3F4-9004132365B0}"/>
              </a:ext>
            </a:extLst>
          </p:cNvPr>
          <p:cNvSpPr txBox="1"/>
          <p:nvPr/>
        </p:nvSpPr>
        <p:spPr>
          <a:xfrm>
            <a:off x="7747003" y="1569775"/>
            <a:ext cx="148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Model</a:t>
            </a:r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8717DB08-6E31-AFC7-96EE-FF7D13D14018}"/>
              </a:ext>
            </a:extLst>
          </p:cNvPr>
          <p:cNvSpPr/>
          <p:nvPr/>
        </p:nvSpPr>
        <p:spPr>
          <a:xfrm>
            <a:off x="9550401" y="2262365"/>
            <a:ext cx="304799" cy="2812932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210641-39F3-89A6-BFD4-D64F4E2EA3EA}"/>
              </a:ext>
            </a:extLst>
          </p:cNvPr>
          <p:cNvSpPr txBox="1"/>
          <p:nvPr/>
        </p:nvSpPr>
        <p:spPr>
          <a:xfrm>
            <a:off x="10175173" y="3429000"/>
            <a:ext cx="177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Logic, Objects, etc.</a:t>
            </a:r>
          </a:p>
        </p:txBody>
      </p:sp>
    </p:spTree>
    <p:extLst>
      <p:ext uri="{BB962C8B-B14F-4D97-AF65-F5344CB8AC3E}">
        <p14:creationId xmlns:p14="http://schemas.microsoft.com/office/powerpoint/2010/main" val="508647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loud and a red cylinder&#10;&#10;AI-generated content may be incorrect.">
            <a:extLst>
              <a:ext uri="{FF2B5EF4-FFF2-40B4-BE49-F238E27FC236}">
                <a16:creationId xmlns:a16="http://schemas.microsoft.com/office/drawing/2014/main" id="{774C8B73-92EA-8809-4B30-D17BF94D2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" b="-1"/>
          <a:stretch>
            <a:fillRect/>
          </a:stretch>
        </p:blipFill>
        <p:spPr>
          <a:xfrm>
            <a:off x="7407412" y="4012875"/>
            <a:ext cx="2698489" cy="2845125"/>
          </a:xfrm>
          <a:prstGeom prst="rect">
            <a:avLst/>
          </a:prstGeom>
        </p:spPr>
      </p:pic>
      <p:pic>
        <p:nvPicPr>
          <p:cNvPr id="3" name="Picture 2" descr="A logo for a data center&#10;&#10;AI-generated content may be incorrect.">
            <a:extLst>
              <a:ext uri="{FF2B5EF4-FFF2-40B4-BE49-F238E27FC236}">
                <a16:creationId xmlns:a16="http://schemas.microsoft.com/office/drawing/2014/main" id="{13074264-81C0-0A86-D05C-56B68FFA8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" r="13701" b="1"/>
          <a:stretch>
            <a:fillRect/>
          </a:stretch>
        </p:blipFill>
        <p:spPr>
          <a:xfrm>
            <a:off x="6214531" y="1323623"/>
            <a:ext cx="5803986" cy="3171422"/>
          </a:xfrm>
          <a:prstGeom prst="rect">
            <a:avLst/>
          </a:prstGeom>
        </p:spPr>
      </p:pic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85A421B-B945-B69D-83A4-5DB2BAB98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7" r="8300" b="3"/>
          <a:stretch>
            <a:fillRect/>
          </a:stretch>
        </p:blipFill>
        <p:spPr>
          <a:xfrm>
            <a:off x="191085" y="2036025"/>
            <a:ext cx="5786386" cy="2785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9AD5DF-7C75-8E67-1BEF-04639BDC3FA6}"/>
              </a:ext>
            </a:extLst>
          </p:cNvPr>
          <p:cNvSpPr txBox="1"/>
          <p:nvPr/>
        </p:nvSpPr>
        <p:spPr>
          <a:xfrm>
            <a:off x="3910940" y="400202"/>
            <a:ext cx="4370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227328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4DC42D-3C8B-89F0-F67F-54FAF6AFC784}"/>
              </a:ext>
            </a:extLst>
          </p:cNvPr>
          <p:cNvSpPr txBox="1"/>
          <p:nvPr/>
        </p:nvSpPr>
        <p:spPr>
          <a:xfrm>
            <a:off x="633999" y="4550229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LIBRARIES</a:t>
            </a:r>
          </a:p>
        </p:txBody>
      </p:sp>
      <p:pic>
        <p:nvPicPr>
          <p:cNvPr id="6" name="Picture 5" descr="A close-up of a drink&#10;&#10;AI-generated content may be incorrect.">
            <a:extLst>
              <a:ext uri="{FF2B5EF4-FFF2-40B4-BE49-F238E27FC236}">
                <a16:creationId xmlns:a16="http://schemas.microsoft.com/office/drawing/2014/main" id="{D0D8D6F6-BC1A-37FD-4499-1E8A37650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1158535"/>
            <a:ext cx="5131653" cy="25658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AI-generated content may be incorrect.">
            <a:extLst>
              <a:ext uri="{FF2B5EF4-FFF2-40B4-BE49-F238E27FC236}">
                <a16:creationId xmlns:a16="http://schemas.microsoft.com/office/drawing/2014/main" id="{1B3F126D-14F1-16BF-2F7F-5AC743C0E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3602736" cy="360273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C8BC1-E4B8-218B-0599-10700B8FAF91}"/>
              </a:ext>
            </a:extLst>
          </p:cNvPr>
          <p:cNvSpPr txBox="1"/>
          <p:nvPr/>
        </p:nvSpPr>
        <p:spPr>
          <a:xfrm>
            <a:off x="6424891" y="4343400"/>
            <a:ext cx="3602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Ollama 4j</a:t>
            </a:r>
          </a:p>
        </p:txBody>
      </p:sp>
    </p:spTree>
    <p:extLst>
      <p:ext uri="{BB962C8B-B14F-4D97-AF65-F5344CB8AC3E}">
        <p14:creationId xmlns:p14="http://schemas.microsoft.com/office/powerpoint/2010/main" val="2759866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47302-B81B-D4DA-A875-B2F737B3B158}"/>
              </a:ext>
            </a:extLst>
          </p:cNvPr>
          <p:cNvSpPr txBox="1"/>
          <p:nvPr/>
        </p:nvSpPr>
        <p:spPr>
          <a:xfrm>
            <a:off x="633999" y="4550229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Main Component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DB791D-BAC3-4ADE-8F1C-0C9C0917E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696686"/>
            <a:ext cx="5131653" cy="348952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5D4BD3-07A9-1988-16A4-8FF5863D2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701266"/>
            <a:ext cx="5118182" cy="348036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94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0A163-7703-83CC-8482-465A9D942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4. Project Quality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84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A7D83E87-9AC0-1D89-198F-59C5EABCB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57" y="1297064"/>
            <a:ext cx="7550156" cy="50397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7A84E6-26AD-63D9-BC5F-F16D68402E16}"/>
              </a:ext>
            </a:extLst>
          </p:cNvPr>
          <p:cNvSpPr txBox="1"/>
          <p:nvPr/>
        </p:nvSpPr>
        <p:spPr>
          <a:xfrm>
            <a:off x="713187" y="2939765"/>
            <a:ext cx="3691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User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Sprint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Prioritisation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5B3BC7-B9DB-85BA-876E-AF7F022DC61B}"/>
              </a:ext>
            </a:extLst>
          </p:cNvPr>
          <p:cNvSpPr txBox="1"/>
          <p:nvPr/>
        </p:nvSpPr>
        <p:spPr>
          <a:xfrm>
            <a:off x="3928657" y="647526"/>
            <a:ext cx="4370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Project Quality - AGILE</a:t>
            </a:r>
          </a:p>
        </p:txBody>
      </p:sp>
    </p:spTree>
    <p:extLst>
      <p:ext uri="{BB962C8B-B14F-4D97-AF65-F5344CB8AC3E}">
        <p14:creationId xmlns:p14="http://schemas.microsoft.com/office/powerpoint/2010/main" val="3832982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1B96E38D-2F12-C4FD-7886-F2B543DC5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9" y="2760908"/>
            <a:ext cx="5291666" cy="2883957"/>
          </a:xfrm>
          <a:prstGeom prst="rect">
            <a:avLst/>
          </a:prstGeom>
        </p:spPr>
      </p:pic>
      <p:pic>
        <p:nvPicPr>
          <p:cNvPr id="3" name="Picture 2" descr="A diagram of a scrum&#10;&#10;AI-generated content may be incorrect.">
            <a:extLst>
              <a:ext uri="{FF2B5EF4-FFF2-40B4-BE49-F238E27FC236}">
                <a16:creationId xmlns:a16="http://schemas.microsoft.com/office/drawing/2014/main" id="{66DB4A10-BE2C-E590-417D-E4817F3CE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7" y="2760908"/>
            <a:ext cx="5291666" cy="2645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1BAD3-6484-4044-53D4-B46014398485}"/>
              </a:ext>
            </a:extLst>
          </p:cNvPr>
          <p:cNvSpPr txBox="1"/>
          <p:nvPr/>
        </p:nvSpPr>
        <p:spPr>
          <a:xfrm>
            <a:off x="3910940" y="400202"/>
            <a:ext cx="4370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What worked well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CBDD9C-C004-5A67-1DF3-B95A66C5655E}"/>
              </a:ext>
            </a:extLst>
          </p:cNvPr>
          <p:cNvSpPr txBox="1"/>
          <p:nvPr/>
        </p:nvSpPr>
        <p:spPr>
          <a:xfrm>
            <a:off x="1845733" y="21336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Consistent Communication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2F47A-EA45-A42E-3D84-C728C14DB984}"/>
              </a:ext>
            </a:extLst>
          </p:cNvPr>
          <p:cNvSpPr txBox="1"/>
          <p:nvPr/>
        </p:nvSpPr>
        <p:spPr>
          <a:xfrm>
            <a:off x="7848601" y="21336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Scrum Meetings - Weekly</a:t>
            </a:r>
          </a:p>
        </p:txBody>
      </p:sp>
    </p:spTree>
    <p:extLst>
      <p:ext uri="{BB962C8B-B14F-4D97-AF65-F5344CB8AC3E}">
        <p14:creationId xmlns:p14="http://schemas.microsoft.com/office/powerpoint/2010/main" val="2083237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A17E5-C370-4E50-9443-8FF2D337D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5. Teamwork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90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E1E99-6E48-1E57-EDE0-C48A67B7A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1. Project Overview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65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and purple logo&#10;&#10;AI-generated content may be incorrect.">
            <a:extLst>
              <a:ext uri="{FF2B5EF4-FFF2-40B4-BE49-F238E27FC236}">
                <a16:creationId xmlns:a16="http://schemas.microsoft.com/office/drawing/2014/main" id="{AAF42BE8-D74C-46A0-3CD9-C249598CB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5" t="9855" r="21264" b="9183"/>
          <a:stretch>
            <a:fillRect/>
          </a:stretch>
        </p:blipFill>
        <p:spPr>
          <a:xfrm>
            <a:off x="160420" y="4156576"/>
            <a:ext cx="2574675" cy="2059739"/>
          </a:xfrm>
          <a:prstGeom prst="rect">
            <a:avLst/>
          </a:prstGeo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AF5F020-C4A2-35A1-EBB2-84DE2C9AB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5" y="2295692"/>
            <a:ext cx="1860884" cy="1860884"/>
          </a:xfrm>
          <a:prstGeom prst="rect">
            <a:avLst/>
          </a:prstGeom>
        </p:spPr>
      </p:pic>
      <p:pic>
        <p:nvPicPr>
          <p:cNvPr id="15" name="Picture 14" descr="A logo of a camera&#10;&#10;AI-generated content may be incorrect.">
            <a:extLst>
              <a:ext uri="{FF2B5EF4-FFF2-40B4-BE49-F238E27FC236}">
                <a16:creationId xmlns:a16="http://schemas.microsoft.com/office/drawing/2014/main" id="{10ACA66F-C8B5-0336-B5A5-4BF83819B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15" y="282408"/>
            <a:ext cx="2013284" cy="20132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B97B55-FA08-808D-0902-45428EB7C82D}"/>
              </a:ext>
            </a:extLst>
          </p:cNvPr>
          <p:cNvSpPr txBox="1"/>
          <p:nvPr/>
        </p:nvSpPr>
        <p:spPr>
          <a:xfrm>
            <a:off x="4691808" y="282408"/>
            <a:ext cx="4648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TEAMWORK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09C51C-0CDF-E259-4242-A7BCEBA55FCE}"/>
              </a:ext>
            </a:extLst>
          </p:cNvPr>
          <p:cNvSpPr txBox="1"/>
          <p:nvPr/>
        </p:nvSpPr>
        <p:spPr>
          <a:xfrm>
            <a:off x="3414103" y="1456419"/>
            <a:ext cx="861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Used projects tab in GitHub to manage tasks and track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Held video and group calls on Discord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Maintained clear and honest communication around various things such as ‘Deadlines’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Always made an effort to communicate through problems and while under pressure</a:t>
            </a:r>
          </a:p>
        </p:txBody>
      </p:sp>
    </p:spTree>
    <p:extLst>
      <p:ext uri="{BB962C8B-B14F-4D97-AF65-F5344CB8AC3E}">
        <p14:creationId xmlns:p14="http://schemas.microsoft.com/office/powerpoint/2010/main" val="3500488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6A99F04-60BE-410F-BAD1-443DC137F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logo for a data center&#10;&#10;AI-generated content may be incorrect.">
            <a:extLst>
              <a:ext uri="{FF2B5EF4-FFF2-40B4-BE49-F238E27FC236}">
                <a16:creationId xmlns:a16="http://schemas.microsoft.com/office/drawing/2014/main" id="{AEE06DBE-F5E2-A60E-9D54-4FCF29A32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2678663"/>
            <a:ext cx="3537345" cy="149452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artoon of a llama&#10;&#10;AI-generated content may be incorrect.">
            <a:extLst>
              <a:ext uri="{FF2B5EF4-FFF2-40B4-BE49-F238E27FC236}">
                <a16:creationId xmlns:a16="http://schemas.microsoft.com/office/drawing/2014/main" id="{988D2C99-43D4-DB47-12F3-7DDE2A459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76161"/>
            <a:ext cx="3517120" cy="3499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434DCB-0FFA-0618-1FA1-2D0F08B0F2B5}"/>
              </a:ext>
            </a:extLst>
          </p:cNvPr>
          <p:cNvSpPr txBox="1"/>
          <p:nvPr/>
        </p:nvSpPr>
        <p:spPr>
          <a:xfrm>
            <a:off x="3035206" y="335666"/>
            <a:ext cx="608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TECHNICAL ISSUES</a:t>
            </a:r>
          </a:p>
        </p:txBody>
      </p:sp>
    </p:spTree>
    <p:extLst>
      <p:ext uri="{BB962C8B-B14F-4D97-AF65-F5344CB8AC3E}">
        <p14:creationId xmlns:p14="http://schemas.microsoft.com/office/powerpoint/2010/main" val="3264338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F427-4E73-D4F8-0E22-AFA1C2A03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Team</a:t>
            </a:r>
          </a:p>
        </p:txBody>
      </p:sp>
      <p:pic>
        <p:nvPicPr>
          <p:cNvPr id="7" name="Picture 6" descr="A close up of a person's face&#10;&#10;AI-generated content may be incorrect.">
            <a:extLst>
              <a:ext uri="{FF2B5EF4-FFF2-40B4-BE49-F238E27FC236}">
                <a16:creationId xmlns:a16="http://schemas.microsoft.com/office/drawing/2014/main" id="{09E6971B-D0A2-9FCE-1B8B-BAC354B15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82" y="1838960"/>
            <a:ext cx="1547599" cy="2343573"/>
          </a:xfrm>
          <a:prstGeom prst="rect">
            <a:avLst/>
          </a:prstGeom>
        </p:spPr>
      </p:pic>
      <p:pic>
        <p:nvPicPr>
          <p:cNvPr id="9" name="Picture 8" descr="A person with nice hair&#10;&#10;AI-generated content may be incorrect.">
            <a:extLst>
              <a:ext uri="{FF2B5EF4-FFF2-40B4-BE49-F238E27FC236}">
                <a16:creationId xmlns:a16="http://schemas.microsoft.com/office/drawing/2014/main" id="{29F13996-4279-16FA-5390-EE855A457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479" y="1838960"/>
            <a:ext cx="1757680" cy="2343573"/>
          </a:xfrm>
          <a:prstGeom prst="rect">
            <a:avLst/>
          </a:prstGeom>
        </p:spPr>
      </p:pic>
      <p:pic>
        <p:nvPicPr>
          <p:cNvPr id="11" name="Picture 10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B8C15688-9D9A-F896-60B1-6F34E4CED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989" y="1838960"/>
            <a:ext cx="2398439" cy="23435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8BBD16-628B-B614-50AC-E8553B8B963E}"/>
              </a:ext>
            </a:extLst>
          </p:cNvPr>
          <p:cNvSpPr txBox="1"/>
          <p:nvPr/>
        </p:nvSpPr>
        <p:spPr>
          <a:xfrm>
            <a:off x="201582" y="4385733"/>
            <a:ext cx="1547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Ajay</a:t>
            </a:r>
          </a:p>
          <a:p>
            <a:r>
              <a:rPr lang="en-US" dirty="0"/>
              <a:t>Front-end Developer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1DB8E-A1CC-A2A0-48DF-9C660FE55982}"/>
              </a:ext>
            </a:extLst>
          </p:cNvPr>
          <p:cNvSpPr txBox="1"/>
          <p:nvPr/>
        </p:nvSpPr>
        <p:spPr>
          <a:xfrm>
            <a:off x="5732479" y="4385733"/>
            <a:ext cx="154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Yu</a:t>
            </a:r>
          </a:p>
          <a:p>
            <a:r>
              <a:rPr lang="en-US" dirty="0"/>
              <a:t>AI Developer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8F9A2B-0A20-AD28-A9CA-51C7ABDA5C0B}"/>
              </a:ext>
            </a:extLst>
          </p:cNvPr>
          <p:cNvSpPr txBox="1"/>
          <p:nvPr/>
        </p:nvSpPr>
        <p:spPr>
          <a:xfrm>
            <a:off x="9051989" y="4436533"/>
            <a:ext cx="1547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Herro</a:t>
            </a:r>
          </a:p>
          <a:p>
            <a:r>
              <a:rPr lang="en-US" dirty="0"/>
              <a:t>Backend 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2F98AF-7C13-63F4-B793-8EB83C542015}"/>
              </a:ext>
            </a:extLst>
          </p:cNvPr>
          <p:cNvSpPr txBox="1"/>
          <p:nvPr/>
        </p:nvSpPr>
        <p:spPr>
          <a:xfrm>
            <a:off x="2747292" y="4436533"/>
            <a:ext cx="1547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Zach</a:t>
            </a:r>
          </a:p>
          <a:p>
            <a:r>
              <a:rPr lang="en-US" dirty="0"/>
              <a:t>Front-end Developer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E8BF8-156E-17AA-B9FD-464EE5DEF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213" y="1838960"/>
            <a:ext cx="1889882" cy="240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64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DD8DE-0889-164C-09A1-62EE37C6E452}"/>
              </a:ext>
            </a:extLst>
          </p:cNvPr>
          <p:cNvSpPr txBox="1"/>
          <p:nvPr/>
        </p:nvSpPr>
        <p:spPr>
          <a:xfrm>
            <a:off x="6730000" y="639097"/>
            <a:ext cx="4813072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Purpose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82B12-7CC2-075E-316D-BF69A167EE4A}"/>
              </a:ext>
            </a:extLst>
          </p:cNvPr>
          <p:cNvSpPr txBox="1"/>
          <p:nvPr/>
        </p:nvSpPr>
        <p:spPr>
          <a:xfrm>
            <a:off x="6729999" y="4455621"/>
            <a:ext cx="4829101" cy="1238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2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AI grade predictor designed to help students achieve their academic goals!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5D7B53-810E-21CE-A289-5D2ED5FB7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310079"/>
            <a:ext cx="5462001" cy="371416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1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8B5499-95D9-B4B9-D1E4-374E8FD8B148}"/>
              </a:ext>
            </a:extLst>
          </p:cNvPr>
          <p:cNvSpPr txBox="1"/>
          <p:nvPr/>
        </p:nvSpPr>
        <p:spPr>
          <a:xfrm>
            <a:off x="7859485" y="634946"/>
            <a:ext cx="369025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Key Features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0E4FCA-BAEC-E2A7-E8B6-64C49A836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947952"/>
            <a:ext cx="6909801" cy="469866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085DCAD-9582-63F8-2A3C-845747D8B122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Grade Prediction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Units Dashboard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Profile – loin/sign-up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Insightful advice on next steps to improve GPA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16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CCBF551-86E8-4C8A-AEF1-195499FFB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ED39D135-D198-A687-1D63-F5F87CD14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8" r="12294"/>
          <a:stretch>
            <a:fillRect/>
          </a:stretch>
        </p:blipFill>
        <p:spPr>
          <a:xfrm>
            <a:off x="467005" y="643467"/>
            <a:ext cx="5452533" cy="5050225"/>
          </a:xfrm>
          <a:prstGeom prst="rect">
            <a:avLst/>
          </a:prstGeom>
        </p:spPr>
      </p:pic>
      <p:pic>
        <p:nvPicPr>
          <p:cNvPr id="5" name="Picture 4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23BEB21E-4C8D-C4DD-F622-0A20CB53D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1" r="12901"/>
          <a:stretch>
            <a:fillRect/>
          </a:stretch>
        </p:blipFill>
        <p:spPr>
          <a:xfrm>
            <a:off x="6272463" y="643467"/>
            <a:ext cx="5452533" cy="50502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2DE6087-BD29-4728-BBC0-74F7C58B9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288AAE-BD9A-4C2D-9F7A-B34316AD6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9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65525-DE0D-85E8-511B-DB687BAD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chemeClr val="tx2"/>
                </a:solidFill>
              </a:rPr>
              <a:t>2. Project Planning and Design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33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0BA5665-9598-4383-8F19-52182CBB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C777A6-9696-47DF-BA90-40895EFCE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05B094-D180-41FA-B209-8388E9F7D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80DBE3-7A50-1243-026A-2A22CF919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2" y="2168640"/>
            <a:ext cx="5092361" cy="2520719"/>
          </a:xfrm>
          <a:prstGeom prst="rect">
            <a:avLst/>
          </a:prstGeom>
        </p:spPr>
      </p:pic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EBE4B181-FE14-09BE-25E9-5417CACD8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73" y="2270488"/>
            <a:ext cx="5092361" cy="2317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5710F0-4745-4B78-458B-D15B9694F589}"/>
              </a:ext>
            </a:extLst>
          </p:cNvPr>
          <p:cNvSpPr txBox="1"/>
          <p:nvPr/>
        </p:nvSpPr>
        <p:spPr>
          <a:xfrm>
            <a:off x="3048000" y="8418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Project Plan and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65447-E5A1-F8E0-421A-1EEFE16F2C48}"/>
              </a:ext>
            </a:extLst>
          </p:cNvPr>
          <p:cNvSpPr txBox="1"/>
          <p:nvPr/>
        </p:nvSpPr>
        <p:spPr>
          <a:xfrm>
            <a:off x="1642533" y="1799308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5595F-C5D9-BFF5-B2F3-FEDDA6F639CB}"/>
              </a:ext>
            </a:extLst>
          </p:cNvPr>
          <p:cNvSpPr txBox="1"/>
          <p:nvPr/>
        </p:nvSpPr>
        <p:spPr>
          <a:xfrm>
            <a:off x="7176600" y="1799308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GitHub - Projects</a:t>
            </a:r>
          </a:p>
        </p:txBody>
      </p:sp>
    </p:spTree>
    <p:extLst>
      <p:ext uri="{BB962C8B-B14F-4D97-AF65-F5344CB8AC3E}">
        <p14:creationId xmlns:p14="http://schemas.microsoft.com/office/powerpoint/2010/main" val="1841915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white and purple logo&#10;&#10;AI-generated content may be incorrect.">
            <a:extLst>
              <a:ext uri="{FF2B5EF4-FFF2-40B4-BE49-F238E27FC236}">
                <a16:creationId xmlns:a16="http://schemas.microsoft.com/office/drawing/2014/main" id="{E1F8CFF7-8BC3-A184-F407-3B9352177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1003191"/>
            <a:ext cx="3122143" cy="175620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87B992-67E4-506D-8512-76BF7FE44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3808012"/>
            <a:ext cx="3104943" cy="235199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A1CED1E0-7DED-AE5B-C17D-AFFC16E4B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19" y="650497"/>
            <a:ext cx="2576616" cy="557106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9ED5348C-B4C4-F51E-6B59-4D24D768D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661" y="650497"/>
            <a:ext cx="25766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9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8E7A95-42B9-25D5-F742-A06AF5CEF7A1}"/>
              </a:ext>
            </a:extLst>
          </p:cNvPr>
          <p:cNvSpPr txBox="1"/>
          <p:nvPr/>
        </p:nvSpPr>
        <p:spPr>
          <a:xfrm>
            <a:off x="633999" y="4550229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Project Features</a:t>
            </a:r>
          </a:p>
        </p:txBody>
      </p:sp>
      <p:pic>
        <p:nvPicPr>
          <p:cNvPr id="6" name="Picture 5" descr="A hand holding a spiral bound notebook&#10;&#10;AI-generated content may be incorrect.">
            <a:extLst>
              <a:ext uri="{FF2B5EF4-FFF2-40B4-BE49-F238E27FC236}">
                <a16:creationId xmlns:a16="http://schemas.microsoft.com/office/drawing/2014/main" id="{C38A345D-6AA5-2FD8-55C8-CF8AE1BE9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8" y="1298538"/>
            <a:ext cx="3312784" cy="22858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AA0989-D4AE-1970-3044-4F9FCB3C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72" y="1638098"/>
            <a:ext cx="3312785" cy="16067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E50E56-93E9-055A-B8AD-FF129565B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89" y="1315101"/>
            <a:ext cx="3312784" cy="225269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1047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B8C36236A7794DA05641B5C1417AC6" ma:contentTypeVersion="14" ma:contentTypeDescription="Create a new document." ma:contentTypeScope="" ma:versionID="f65850ff42255a2798cbb4938edc8cb1">
  <xsd:schema xmlns:xsd="http://www.w3.org/2001/XMLSchema" xmlns:xs="http://www.w3.org/2001/XMLSchema" xmlns:p="http://schemas.microsoft.com/office/2006/metadata/properties" xmlns:ns2="596cf5bd-21dc-4a72-81c0-3899bd9bd868" xmlns:ns3="a018154b-166b-4a1b-8dfd-b64a94e6b0da" targetNamespace="http://schemas.microsoft.com/office/2006/metadata/properties" ma:root="true" ma:fieldsID="cbe2f6bd052c1e3003ac8cf380239f0e" ns2:_="" ns3:_="">
    <xsd:import namespace="596cf5bd-21dc-4a72-81c0-3899bd9bd868"/>
    <xsd:import namespace="a018154b-166b-4a1b-8dfd-b64a94e6b0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6cf5bd-21dc-4a72-81c0-3899bd9bd8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2b38a4a9-7397-48a1-b74f-79de11e99f1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18154b-166b-4a1b-8dfd-b64a94e6b0d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e1c84ee0-797c-4faf-9736-7d447eace787}" ma:internalName="TaxCatchAll" ma:showField="CatchAllData" ma:web="a018154b-166b-4a1b-8dfd-b64a94e6b0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96cf5bd-21dc-4a72-81c0-3899bd9bd868">
      <Terms xmlns="http://schemas.microsoft.com/office/infopath/2007/PartnerControls"/>
    </lcf76f155ced4ddcb4097134ff3c332f>
    <TaxCatchAll xmlns="a018154b-166b-4a1b-8dfd-b64a94e6b0d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7995C7-8F0D-40BF-8473-398EC0F6D3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6cf5bd-21dc-4a72-81c0-3899bd9bd868"/>
    <ds:schemaRef ds:uri="a018154b-166b-4a1b-8dfd-b64a94e6b0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085E8B-C52E-431E-9679-6B637C50685E}">
  <ds:schemaRefs>
    <ds:schemaRef ds:uri="http://schemas.microsoft.com/office/2006/metadata/properties"/>
    <ds:schemaRef ds:uri="http://schemas.microsoft.com/office/infopath/2007/PartnerControls"/>
    <ds:schemaRef ds:uri="596cf5bd-21dc-4a72-81c0-3899bd9bd868"/>
    <ds:schemaRef ds:uri="a018154b-166b-4a1b-8dfd-b64a94e6b0da"/>
  </ds:schemaRefs>
</ds:datastoreItem>
</file>

<file path=customXml/itemProps3.xml><?xml version="1.0" encoding="utf-8"?>
<ds:datastoreItem xmlns:ds="http://schemas.openxmlformats.org/officeDocument/2006/customXml" ds:itemID="{5D698335-4FC5-49E5-9FF9-8CBD22B2E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2795</TotalTime>
  <Words>317</Words>
  <Application>Microsoft Office PowerPoint</Application>
  <PresentationFormat>Widescreen</PresentationFormat>
  <Paragraphs>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Arial</vt:lpstr>
      <vt:lpstr>Calibri</vt:lpstr>
      <vt:lpstr>Calibri Light</vt:lpstr>
      <vt:lpstr>Retrospect</vt:lpstr>
      <vt:lpstr>CAB302</vt:lpstr>
      <vt:lpstr>1. Project Overview</vt:lpstr>
      <vt:lpstr>PowerPoint Presentation</vt:lpstr>
      <vt:lpstr>PowerPoint Presentation</vt:lpstr>
      <vt:lpstr>PowerPoint Presentation</vt:lpstr>
      <vt:lpstr>2. Project Planning and Design</vt:lpstr>
      <vt:lpstr>PowerPoint Presentation</vt:lpstr>
      <vt:lpstr>PowerPoint Presentation</vt:lpstr>
      <vt:lpstr>PowerPoint Presentation</vt:lpstr>
      <vt:lpstr>PowerPoint Presentation</vt:lpstr>
      <vt:lpstr>3. Technical Details</vt:lpstr>
      <vt:lpstr>PowerPoint Presentation</vt:lpstr>
      <vt:lpstr>PowerPoint Presentation</vt:lpstr>
      <vt:lpstr>PowerPoint Presentation</vt:lpstr>
      <vt:lpstr>PowerPoint Presentation</vt:lpstr>
      <vt:lpstr>4. Project Quality</vt:lpstr>
      <vt:lpstr>PowerPoint Presentation</vt:lpstr>
      <vt:lpstr>PowerPoint Presentation</vt:lpstr>
      <vt:lpstr>5. Teamwork</vt:lpstr>
      <vt:lpstr>PowerPoint Presentation</vt:lpstr>
      <vt:lpstr>PowerPoint Presentation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CAB302</dc:title>
  <dc:creator>Alessandro Soro</dc:creator>
  <cp:lastModifiedBy>Zachary Jarina</cp:lastModifiedBy>
  <cp:revision>8</cp:revision>
  <dcterms:created xsi:type="dcterms:W3CDTF">2023-03-30T23:52:26Z</dcterms:created>
  <dcterms:modified xsi:type="dcterms:W3CDTF">2025-05-29T22:12:39Z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0x01010098B8C36236A7794DA05641B5C1417AC6</vt:lpwstr>
  </property>
  <property fmtid="{D5CDD505-2E9C-101B-9397-08002B2CF9AE}" pid="3" name="MediaServiceImageTags">
    <vt:lpwstr/>
  </property>
</Properties>
</file>